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6" r:id="rId3"/>
    <p:sldId id="263" r:id="rId4"/>
    <p:sldId id="270" r:id="rId5"/>
    <p:sldId id="271" r:id="rId6"/>
    <p:sldId id="272" r:id="rId7"/>
    <p:sldId id="273" r:id="rId8"/>
    <p:sldId id="257" r:id="rId9"/>
    <p:sldId id="258" r:id="rId10"/>
    <p:sldId id="259" r:id="rId11"/>
    <p:sldId id="260" r:id="rId12"/>
    <p:sldId id="261" r:id="rId13"/>
    <p:sldId id="262" r:id="rId14"/>
    <p:sldId id="265" r:id="rId15"/>
    <p:sldId id="267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5" r:id="rId28"/>
    <p:sldId id="286" r:id="rId29"/>
    <p:sldId id="287" r:id="rId30"/>
    <p:sldId id="284" r:id="rId3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6C3A9-5B5E-4626-B717-DD661A924E4E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9F09C4B8-EE76-429B-90ED-474AE3BCE5E8}">
      <dgm:prSet phldrT="[Text]" custT="1"/>
      <dgm:spPr/>
      <dgm:t>
        <a:bodyPr/>
        <a:lstStyle/>
        <a:p>
          <a:r>
            <a: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วารสารวิชาการ</a:t>
          </a:r>
          <a:endParaRPr lang="th-TH" sz="3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D09D0B8-BF50-46AE-8454-76E4A34124D7}" type="parTrans" cxnId="{8AD1C034-6925-4E7F-AFED-3FD7A8A081A1}">
      <dgm:prSet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40CDD82-F4A4-40D1-9C27-9C485A09E1C9}" type="sibTrans" cxnId="{8AD1C034-6925-4E7F-AFED-3FD7A8A081A1}">
      <dgm:prSet custT="1"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47D9EE2-E4EB-4F64-9A91-7A99C2826470}" type="asst">
      <dgm:prSet phldrT="[Text]" custT="1"/>
      <dgm:spPr/>
      <dgm:t>
        <a:bodyPr/>
        <a:lstStyle/>
        <a:p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ข้อ ๒ (อยู่ในฐานข้อมูลตามแนบท้ายประกาศ)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EF1ACE4-F253-4604-B511-00F80CC27F88}" type="parTrans" cxnId="{C3DC43A6-2302-42F4-BAD3-882784672E53}">
      <dgm:prSet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A7A7677-1ED6-4529-899B-E888E5763737}" type="sibTrans" cxnId="{C3DC43A6-2302-42F4-BAD3-882784672E53}">
      <dgm:prSet custT="1"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67A0EC-360F-4CCB-868E-8C9A8C168285}">
      <dgm:prSet phldrT="[Text]" custT="1"/>
      <dgm:spPr/>
      <dgm:t>
        <a:bodyPr/>
        <a:lstStyle/>
        <a:p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อยู่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9237664-7FB0-4FE5-AC08-40D63FE7BCF1}" type="parTrans" cxnId="{07106E7F-0FAC-433E-A142-47F0DC88EE0F}">
      <dgm:prSet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600652D-6B94-44BA-9D82-23E1D46B8139}" type="sibTrans" cxnId="{07106E7F-0FAC-433E-A142-47F0DC88EE0F}">
      <dgm:prSet custT="1"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C0CD4EE-30A7-4492-9680-1962042A160F}">
      <dgm:prSet phldrT="[Text]" custT="1"/>
      <dgm:spPr/>
      <dgm:t>
        <a:bodyPr/>
        <a:lstStyle/>
        <a:p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ไม่อยู่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9B13C5C-6C89-47AE-9599-FC98E0C7926C}" type="parTrans" cxnId="{21CEB24C-31BF-45AE-9C29-B973CA0F85D7}">
      <dgm:prSet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5D75886-20CE-45F5-8925-1EF0EA7E7884}" type="sibTrans" cxnId="{21CEB24C-31BF-45AE-9C29-B973CA0F85D7}">
      <dgm:prSet custT="1"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61FF269-38CA-4264-BD33-66E203A76A5D}">
      <dgm:prSet custT="1"/>
      <dgm:spPr/>
      <dgm:t>
        <a:bodyPr/>
        <a:lstStyle/>
        <a:p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เป็น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B4E340-62F4-4B03-9D88-3C6857EF7EC7}" type="parTrans" cxnId="{44807A42-BB06-4793-8ACF-6AEAEFDBBA4F}">
      <dgm:prSet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2BA991F-E1FF-4F95-AFC9-1793856B6696}" type="sibTrans" cxnId="{44807A42-BB06-4793-8ACF-6AEAEFDBBA4F}">
      <dgm:prSet custT="1"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147F91A-4D09-446E-8DF6-F7CFC8E79E8A}">
      <dgm:prSet custT="1"/>
      <dgm:spPr/>
      <dgm:t>
        <a:bodyPr/>
        <a:lstStyle/>
        <a:p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ไม่เป็น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7F69DD7-7EC0-4A8C-853A-B1D60DE11686}" type="parTrans" cxnId="{D121F0DA-5478-4739-A486-B86A78A42713}">
      <dgm:prSet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DF8C1F6-AF18-41F0-BF72-9D45EA26C7A1}" type="sibTrans" cxnId="{D121F0DA-5478-4739-A486-B86A78A42713}">
      <dgm:prSet custT="1"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2856CC-70A9-45CD-84C2-D0DFD207176E}">
      <dgm:prSet custT="1"/>
      <dgm:spPr/>
      <dgm:t>
        <a:bodyPr/>
        <a:lstStyle/>
        <a:p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เข้าเกณฑ์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74DF2E1-1B15-4F4E-8D9D-3EA2C9D4DFEE}" type="parTrans" cxnId="{3FF11CC9-78C1-4131-8B3C-83A4A24A7216}">
      <dgm:prSet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CFFAF0-7333-46D1-AEED-316B2D45CEAF}" type="sibTrans" cxnId="{3FF11CC9-78C1-4131-8B3C-83A4A24A7216}">
      <dgm:prSet custT="1"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7F29544-CED0-438B-87ED-97F3B7D7D4DB}">
      <dgm:prSet phldrT="[Text]" custT="1"/>
      <dgm:spPr/>
      <dgm:t>
        <a:bodyPr/>
        <a:lstStyle/>
        <a:p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ไม่เข้าเกณฑ์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E838AD2-4E59-4F55-9F44-7777847DA378}" type="parTrans" cxnId="{C72045AC-EEB9-4951-A1AC-D90695BB49C3}">
      <dgm:prSet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36B1B48-FA3D-43B7-BAC1-90C5308111E2}" type="sibTrans" cxnId="{C72045AC-EEB9-4951-A1AC-D90695BB49C3}">
      <dgm:prSet custT="1"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4CEE7B4-4B14-4D18-96D9-48112715AB84}" type="asst">
      <dgm:prSet custT="1"/>
      <dgm:spPr/>
      <dgm:t>
        <a:bodyPr/>
        <a:lstStyle/>
        <a:p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ข้อ ๓ (พิจารณาตามเกณฑ์ ๘ ข้อ)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A1FAFFB-82C1-4A8E-A956-A5D6F6E72F93}" type="parTrans" cxnId="{02BD6585-A9B7-4C80-ACB3-6CF13B19D775}">
      <dgm:prSet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A9896E6-1C3A-4D35-8461-DF5ADDA301E8}" type="sibTrans" cxnId="{02BD6585-A9B7-4C80-ACB3-6CF13B19D775}">
      <dgm:prSet custT="1"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10FAD3F-F548-4D63-99C1-D45C5A52C817}" type="asst">
      <dgm:prSet custT="1"/>
      <dgm:spPr/>
      <dgm:t>
        <a:bodyPr/>
        <a:lstStyle/>
        <a:p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เช็ค </a:t>
          </a:r>
          <a:r>
            <a: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Predatory Journals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1E21EB3-1620-4898-B44C-FA6D76180854}" type="parTrans" cxnId="{0803481C-F493-46F9-847B-DA057177F3A6}">
      <dgm:prSet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663EEF6-458E-43ED-AB4E-07C021DF358E}" type="sibTrans" cxnId="{0803481C-F493-46F9-847B-DA057177F3A6}">
      <dgm:prSet custT="1"/>
      <dgm:spPr/>
      <dgm:t>
        <a:bodyPr/>
        <a:lstStyle/>
        <a:p>
          <a:endParaRPr lang="th-TH" sz="28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96C01E7-2A24-46FD-85C0-6DCAA64B3E96}" type="pres">
      <dgm:prSet presAssocID="{F6A6C3A9-5B5E-4626-B717-DD661A924E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AA26076E-F5DA-4F57-B749-5EBBA2AFB91B}" type="pres">
      <dgm:prSet presAssocID="{9F09C4B8-EE76-429B-90ED-474AE3BCE5E8}" presName="hierRoot1" presStyleCnt="0">
        <dgm:presLayoutVars>
          <dgm:hierBranch val="init"/>
        </dgm:presLayoutVars>
      </dgm:prSet>
      <dgm:spPr/>
    </dgm:pt>
    <dgm:pt modelId="{C66AC83B-55F7-44B0-A5AA-1E290BCAD2D6}" type="pres">
      <dgm:prSet presAssocID="{9F09C4B8-EE76-429B-90ED-474AE3BCE5E8}" presName="rootComposite1" presStyleCnt="0"/>
      <dgm:spPr/>
    </dgm:pt>
    <dgm:pt modelId="{500F7213-2AE9-42B1-85C1-848581154D07}" type="pres">
      <dgm:prSet presAssocID="{9F09C4B8-EE76-429B-90ED-474AE3BCE5E8}" presName="rootText1" presStyleLbl="node0" presStyleIdx="0" presStyleCnt="1" custScaleX="272312" custLinFactNeighborY="-74226">
        <dgm:presLayoutVars>
          <dgm:chMax/>
          <dgm:chPref val="3"/>
        </dgm:presLayoutVars>
      </dgm:prSet>
      <dgm:spPr/>
      <dgm:t>
        <a:bodyPr/>
        <a:lstStyle/>
        <a:p>
          <a:endParaRPr lang="th-TH"/>
        </a:p>
      </dgm:t>
    </dgm:pt>
    <dgm:pt modelId="{EDB888A7-B765-47D0-9344-1F8E893694E8}" type="pres">
      <dgm:prSet presAssocID="{9F09C4B8-EE76-429B-90ED-474AE3BCE5E8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53646C00-5275-4D94-B614-FEFED6812A81}" type="pres">
      <dgm:prSet presAssocID="{9F09C4B8-EE76-429B-90ED-474AE3BCE5E8}" presName="rootConnector1" presStyleLbl="node1" presStyleIdx="0" presStyleCnt="6"/>
      <dgm:spPr/>
      <dgm:t>
        <a:bodyPr/>
        <a:lstStyle/>
        <a:p>
          <a:endParaRPr lang="th-TH"/>
        </a:p>
      </dgm:t>
    </dgm:pt>
    <dgm:pt modelId="{20B8CDC5-07B1-471D-8F33-CF7FF0C2B52F}" type="pres">
      <dgm:prSet presAssocID="{9F09C4B8-EE76-429B-90ED-474AE3BCE5E8}" presName="hierChild2" presStyleCnt="0"/>
      <dgm:spPr/>
    </dgm:pt>
    <dgm:pt modelId="{ABFF0F64-22C9-4113-823D-0BE40B6FE44C}" type="pres">
      <dgm:prSet presAssocID="{89237664-7FB0-4FE5-AC08-40D63FE7BCF1}" presName="Name37" presStyleLbl="parChTrans1D2" presStyleIdx="0" presStyleCnt="3"/>
      <dgm:spPr/>
      <dgm:t>
        <a:bodyPr/>
        <a:lstStyle/>
        <a:p>
          <a:endParaRPr lang="th-TH"/>
        </a:p>
      </dgm:t>
    </dgm:pt>
    <dgm:pt modelId="{25206E86-45F2-4BD6-89C5-50DD0FD0D215}" type="pres">
      <dgm:prSet presAssocID="{1D67A0EC-360F-4CCB-868E-8C9A8C168285}" presName="hierRoot2" presStyleCnt="0">
        <dgm:presLayoutVars>
          <dgm:hierBranch val="init"/>
        </dgm:presLayoutVars>
      </dgm:prSet>
      <dgm:spPr/>
    </dgm:pt>
    <dgm:pt modelId="{0FCC9303-4FBD-430B-95B7-F577D1296051}" type="pres">
      <dgm:prSet presAssocID="{1D67A0EC-360F-4CCB-868E-8C9A8C168285}" presName="rootComposite" presStyleCnt="0"/>
      <dgm:spPr/>
    </dgm:pt>
    <dgm:pt modelId="{E1BD0FDE-5670-4456-85B5-0D69AEF3AAB6}" type="pres">
      <dgm:prSet presAssocID="{1D67A0EC-360F-4CCB-868E-8C9A8C168285}" presName="rootText" presStyleLbl="node1" presStyleIdx="0" presStyleCnt="6" custScaleX="94134" custScaleY="96933" custLinFactNeighborY="-57308">
        <dgm:presLayoutVars>
          <dgm:chMax/>
          <dgm:chPref val="3"/>
        </dgm:presLayoutVars>
      </dgm:prSet>
      <dgm:spPr/>
      <dgm:t>
        <a:bodyPr/>
        <a:lstStyle/>
        <a:p>
          <a:endParaRPr lang="th-TH"/>
        </a:p>
      </dgm:t>
    </dgm:pt>
    <dgm:pt modelId="{0B7ABA88-9D97-44AE-B659-0D7856EE4DEF}" type="pres">
      <dgm:prSet presAssocID="{1D67A0EC-360F-4CCB-868E-8C9A8C168285}" presName="titleText2" presStyleLbl="fgAcc1" presStyleIdx="0" presStyleCnt="6" custLinFactY="-39927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5ABCE52E-5203-4F99-B659-6A00230B7253}" type="pres">
      <dgm:prSet presAssocID="{1D67A0EC-360F-4CCB-868E-8C9A8C168285}" presName="rootConnector" presStyleLbl="node2" presStyleIdx="0" presStyleCnt="0"/>
      <dgm:spPr/>
      <dgm:t>
        <a:bodyPr/>
        <a:lstStyle/>
        <a:p>
          <a:endParaRPr lang="th-TH"/>
        </a:p>
      </dgm:t>
    </dgm:pt>
    <dgm:pt modelId="{C020F0BF-9709-4D48-BAE8-8317BD54BEFA}" type="pres">
      <dgm:prSet presAssocID="{1D67A0EC-360F-4CCB-868E-8C9A8C168285}" presName="hierChild4" presStyleCnt="0"/>
      <dgm:spPr/>
    </dgm:pt>
    <dgm:pt modelId="{FBA7DE5B-0F84-4564-B7AE-DA877C784570}" type="pres">
      <dgm:prSet presAssocID="{1D67A0EC-360F-4CCB-868E-8C9A8C168285}" presName="hierChild5" presStyleCnt="0"/>
      <dgm:spPr/>
    </dgm:pt>
    <dgm:pt modelId="{F2CB034D-204C-4080-9DA9-692A6CFA92FA}" type="pres">
      <dgm:prSet presAssocID="{29B13C5C-6C89-47AE-9599-FC98E0C7926C}" presName="Name37" presStyleLbl="parChTrans1D2" presStyleIdx="1" presStyleCnt="3"/>
      <dgm:spPr/>
      <dgm:t>
        <a:bodyPr/>
        <a:lstStyle/>
        <a:p>
          <a:endParaRPr lang="th-TH"/>
        </a:p>
      </dgm:t>
    </dgm:pt>
    <dgm:pt modelId="{19FBBC31-5683-4D63-AC25-B0669D59B647}" type="pres">
      <dgm:prSet presAssocID="{3C0CD4EE-30A7-4492-9680-1962042A160F}" presName="hierRoot2" presStyleCnt="0">
        <dgm:presLayoutVars>
          <dgm:hierBranch val="init"/>
        </dgm:presLayoutVars>
      </dgm:prSet>
      <dgm:spPr/>
    </dgm:pt>
    <dgm:pt modelId="{D5AC732B-AB31-4F7F-B76D-010D6D3049AF}" type="pres">
      <dgm:prSet presAssocID="{3C0CD4EE-30A7-4492-9680-1962042A160F}" presName="rootComposite" presStyleCnt="0"/>
      <dgm:spPr/>
    </dgm:pt>
    <dgm:pt modelId="{9075FEDC-B65B-4E7E-8EFF-29B183ECC2F8}" type="pres">
      <dgm:prSet presAssocID="{3C0CD4EE-30A7-4492-9680-1962042A160F}" presName="rootText" presStyleLbl="node1" presStyleIdx="1" presStyleCnt="6" custScaleX="88516" custScaleY="88390" custLinFactNeighborY="-52469">
        <dgm:presLayoutVars>
          <dgm:chMax/>
          <dgm:chPref val="3"/>
        </dgm:presLayoutVars>
      </dgm:prSet>
      <dgm:spPr/>
      <dgm:t>
        <a:bodyPr/>
        <a:lstStyle/>
        <a:p>
          <a:endParaRPr lang="th-TH"/>
        </a:p>
      </dgm:t>
    </dgm:pt>
    <dgm:pt modelId="{8ECD5E10-7D08-4444-8733-DD74850AD90C}" type="pres">
      <dgm:prSet presAssocID="{3C0CD4EE-30A7-4492-9680-1962042A160F}" presName="titleText2" presStyleLbl="fgAcc1" presStyleIdx="1" presStyleCnt="6" custLinFactY="-25733" custLinFactNeighborX="8959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3E145712-5DEA-42AF-870B-881F2964D111}" type="pres">
      <dgm:prSet presAssocID="{3C0CD4EE-30A7-4492-9680-1962042A160F}" presName="rootConnector" presStyleLbl="node2" presStyleIdx="0" presStyleCnt="0"/>
      <dgm:spPr/>
      <dgm:t>
        <a:bodyPr/>
        <a:lstStyle/>
        <a:p>
          <a:endParaRPr lang="th-TH"/>
        </a:p>
      </dgm:t>
    </dgm:pt>
    <dgm:pt modelId="{5629C147-8539-4233-8309-5BBED4D22E24}" type="pres">
      <dgm:prSet presAssocID="{3C0CD4EE-30A7-4492-9680-1962042A160F}" presName="hierChild4" presStyleCnt="0"/>
      <dgm:spPr/>
    </dgm:pt>
    <dgm:pt modelId="{F39560C9-9B4E-4211-B559-FD979AC4AD3F}" type="pres">
      <dgm:prSet presAssocID="{5AB4E340-62F4-4B03-9D88-3C6857EF7EC7}" presName="Name37" presStyleLbl="parChTrans1D3" presStyleIdx="0" presStyleCnt="3"/>
      <dgm:spPr/>
      <dgm:t>
        <a:bodyPr/>
        <a:lstStyle/>
        <a:p>
          <a:endParaRPr lang="th-TH"/>
        </a:p>
      </dgm:t>
    </dgm:pt>
    <dgm:pt modelId="{2F42DEE3-1B0B-40F5-9A98-C2451B7220BA}" type="pres">
      <dgm:prSet presAssocID="{B61FF269-38CA-4264-BD33-66E203A76A5D}" presName="hierRoot2" presStyleCnt="0">
        <dgm:presLayoutVars>
          <dgm:hierBranch val="init"/>
        </dgm:presLayoutVars>
      </dgm:prSet>
      <dgm:spPr/>
    </dgm:pt>
    <dgm:pt modelId="{979D02AC-1922-4D8F-9A00-FC3A0D31E8E5}" type="pres">
      <dgm:prSet presAssocID="{B61FF269-38CA-4264-BD33-66E203A76A5D}" presName="rootComposite" presStyleCnt="0"/>
      <dgm:spPr/>
    </dgm:pt>
    <dgm:pt modelId="{600A4F46-FB02-41BF-98A7-800B7614D937}" type="pres">
      <dgm:prSet presAssocID="{B61FF269-38CA-4264-BD33-66E203A76A5D}" presName="rootText" presStyleLbl="node1" presStyleIdx="2" presStyleCnt="6" custScaleX="123821" custLinFactNeighborY="-58211">
        <dgm:presLayoutVars>
          <dgm:chMax/>
          <dgm:chPref val="3"/>
        </dgm:presLayoutVars>
      </dgm:prSet>
      <dgm:spPr/>
      <dgm:t>
        <a:bodyPr/>
        <a:lstStyle/>
        <a:p>
          <a:endParaRPr lang="th-TH"/>
        </a:p>
      </dgm:t>
    </dgm:pt>
    <dgm:pt modelId="{30AD8B0B-D680-48ED-A26B-751E6026F2D4}" type="pres">
      <dgm:prSet presAssocID="{B61FF269-38CA-4264-BD33-66E203A76A5D}" presName="titleText2" presStyleLbl="fgAcc1" presStyleIdx="2" presStyleCnt="6" custLinFactY="-55769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5C57C502-19EC-4F72-B308-EA2000FF6869}" type="pres">
      <dgm:prSet presAssocID="{B61FF269-38CA-4264-BD33-66E203A76A5D}" presName="rootConnector" presStyleLbl="node3" presStyleIdx="0" presStyleCnt="0"/>
      <dgm:spPr/>
      <dgm:t>
        <a:bodyPr/>
        <a:lstStyle/>
        <a:p>
          <a:endParaRPr lang="th-TH"/>
        </a:p>
      </dgm:t>
    </dgm:pt>
    <dgm:pt modelId="{8E4992A9-8B02-40A9-AA5A-F7543AF754E6}" type="pres">
      <dgm:prSet presAssocID="{B61FF269-38CA-4264-BD33-66E203A76A5D}" presName="hierChild4" presStyleCnt="0"/>
      <dgm:spPr/>
    </dgm:pt>
    <dgm:pt modelId="{098B673C-9252-4D77-AEE8-BDC5A1A3C5D7}" type="pres">
      <dgm:prSet presAssocID="{B61FF269-38CA-4264-BD33-66E203A76A5D}" presName="hierChild5" presStyleCnt="0"/>
      <dgm:spPr/>
    </dgm:pt>
    <dgm:pt modelId="{CDED3F38-05CA-4713-9B94-D48B47A84CD5}" type="pres">
      <dgm:prSet presAssocID="{57F69DD7-7EC0-4A8C-853A-B1D60DE11686}" presName="Name37" presStyleLbl="parChTrans1D3" presStyleIdx="1" presStyleCnt="3"/>
      <dgm:spPr/>
      <dgm:t>
        <a:bodyPr/>
        <a:lstStyle/>
        <a:p>
          <a:endParaRPr lang="th-TH"/>
        </a:p>
      </dgm:t>
    </dgm:pt>
    <dgm:pt modelId="{89F099D2-3FF6-473A-AEC7-8D55409F8361}" type="pres">
      <dgm:prSet presAssocID="{9147F91A-4D09-446E-8DF6-F7CFC8E79E8A}" presName="hierRoot2" presStyleCnt="0">
        <dgm:presLayoutVars>
          <dgm:hierBranch val="init"/>
        </dgm:presLayoutVars>
      </dgm:prSet>
      <dgm:spPr/>
    </dgm:pt>
    <dgm:pt modelId="{06E0ABDB-6A4E-42B3-B60C-AB79EF137851}" type="pres">
      <dgm:prSet presAssocID="{9147F91A-4D09-446E-8DF6-F7CFC8E79E8A}" presName="rootComposite" presStyleCnt="0"/>
      <dgm:spPr/>
    </dgm:pt>
    <dgm:pt modelId="{E28D7DF0-A850-465C-8063-A536230E44C8}" type="pres">
      <dgm:prSet presAssocID="{9147F91A-4D09-446E-8DF6-F7CFC8E79E8A}" presName="rootText" presStyleLbl="node1" presStyleIdx="3" presStyleCnt="6" custScaleX="143247" custLinFactNeighborY="-58211">
        <dgm:presLayoutVars>
          <dgm:chMax/>
          <dgm:chPref val="3"/>
        </dgm:presLayoutVars>
      </dgm:prSet>
      <dgm:spPr/>
      <dgm:t>
        <a:bodyPr/>
        <a:lstStyle/>
        <a:p>
          <a:endParaRPr lang="th-TH"/>
        </a:p>
      </dgm:t>
    </dgm:pt>
    <dgm:pt modelId="{E2761BD1-8CB6-4686-B488-39F6471F6A07}" type="pres">
      <dgm:prSet presAssocID="{9147F91A-4D09-446E-8DF6-F7CFC8E79E8A}" presName="titleText2" presStyleLbl="fgAcc1" presStyleIdx="3" presStyleCnt="6" custLinFactY="-55769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A6F7702D-F59C-409C-93C7-11396A40566F}" type="pres">
      <dgm:prSet presAssocID="{9147F91A-4D09-446E-8DF6-F7CFC8E79E8A}" presName="rootConnector" presStyleLbl="node3" presStyleIdx="0" presStyleCnt="0"/>
      <dgm:spPr/>
      <dgm:t>
        <a:bodyPr/>
        <a:lstStyle/>
        <a:p>
          <a:endParaRPr lang="th-TH"/>
        </a:p>
      </dgm:t>
    </dgm:pt>
    <dgm:pt modelId="{EB3BE31E-26AF-4BAB-B71C-0FAA3C5C0259}" type="pres">
      <dgm:prSet presAssocID="{9147F91A-4D09-446E-8DF6-F7CFC8E79E8A}" presName="hierChild4" presStyleCnt="0"/>
      <dgm:spPr/>
    </dgm:pt>
    <dgm:pt modelId="{EFF1B87D-110D-4C06-B16B-457688BE83FF}" type="pres">
      <dgm:prSet presAssocID="{A74DF2E1-1B15-4F4E-8D9D-3EA2C9D4DFEE}" presName="Name37" presStyleLbl="parChTrans1D4" presStyleIdx="0" presStyleCnt="3"/>
      <dgm:spPr/>
      <dgm:t>
        <a:bodyPr/>
        <a:lstStyle/>
        <a:p>
          <a:endParaRPr lang="th-TH"/>
        </a:p>
      </dgm:t>
    </dgm:pt>
    <dgm:pt modelId="{8F8EF747-E23B-4EF9-8CD1-497D5DD6D8F7}" type="pres">
      <dgm:prSet presAssocID="{C52856CC-70A9-45CD-84C2-D0DFD207176E}" presName="hierRoot2" presStyleCnt="0">
        <dgm:presLayoutVars>
          <dgm:hierBranch val="init"/>
        </dgm:presLayoutVars>
      </dgm:prSet>
      <dgm:spPr/>
    </dgm:pt>
    <dgm:pt modelId="{47C802C4-3705-486F-9ECA-04C159692322}" type="pres">
      <dgm:prSet presAssocID="{C52856CC-70A9-45CD-84C2-D0DFD207176E}" presName="rootComposite" presStyleCnt="0"/>
      <dgm:spPr/>
    </dgm:pt>
    <dgm:pt modelId="{877C36E0-B429-4B71-93E6-DFB82D17AB61}" type="pres">
      <dgm:prSet presAssocID="{C52856CC-70A9-45CD-84C2-D0DFD207176E}" presName="rootText" presStyleLbl="node1" presStyleIdx="4" presStyleCnt="6" custScaleX="120626" custLinFactNeighborY="-65525">
        <dgm:presLayoutVars>
          <dgm:chMax/>
          <dgm:chPref val="3"/>
        </dgm:presLayoutVars>
      </dgm:prSet>
      <dgm:spPr/>
      <dgm:t>
        <a:bodyPr/>
        <a:lstStyle/>
        <a:p>
          <a:endParaRPr lang="th-TH"/>
        </a:p>
      </dgm:t>
    </dgm:pt>
    <dgm:pt modelId="{B550C56A-A2D6-499B-B6EC-99E9E07A4825}" type="pres">
      <dgm:prSet presAssocID="{C52856CC-70A9-45CD-84C2-D0DFD207176E}" presName="titleText2" presStyleLbl="fgAcc1" presStyleIdx="4" presStyleCnt="6" custLinFactY="-77712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F8359CC7-5494-49AD-BD4F-4362DE612E23}" type="pres">
      <dgm:prSet presAssocID="{C52856CC-70A9-45CD-84C2-D0DFD207176E}" presName="rootConnector" presStyleLbl="node4" presStyleIdx="0" presStyleCnt="0"/>
      <dgm:spPr/>
      <dgm:t>
        <a:bodyPr/>
        <a:lstStyle/>
        <a:p>
          <a:endParaRPr lang="th-TH"/>
        </a:p>
      </dgm:t>
    </dgm:pt>
    <dgm:pt modelId="{7A28BCB4-5C68-471D-9A1B-A1D27AE449B0}" type="pres">
      <dgm:prSet presAssocID="{C52856CC-70A9-45CD-84C2-D0DFD207176E}" presName="hierChild4" presStyleCnt="0"/>
      <dgm:spPr/>
    </dgm:pt>
    <dgm:pt modelId="{FB82DD5A-1327-427E-9E36-ABF3FFEC54F6}" type="pres">
      <dgm:prSet presAssocID="{C52856CC-70A9-45CD-84C2-D0DFD207176E}" presName="hierChild5" presStyleCnt="0"/>
      <dgm:spPr/>
    </dgm:pt>
    <dgm:pt modelId="{9D86AFEC-4AF0-457B-BC29-52F3FECFB119}" type="pres">
      <dgm:prSet presAssocID="{EE838AD2-4E59-4F55-9F44-7777847DA378}" presName="Name37" presStyleLbl="parChTrans1D4" presStyleIdx="1" presStyleCnt="3"/>
      <dgm:spPr/>
      <dgm:t>
        <a:bodyPr/>
        <a:lstStyle/>
        <a:p>
          <a:endParaRPr lang="th-TH"/>
        </a:p>
      </dgm:t>
    </dgm:pt>
    <dgm:pt modelId="{16B68FB5-D24A-4F4F-9185-3FF746E897D2}" type="pres">
      <dgm:prSet presAssocID="{B7F29544-CED0-438B-87ED-97F3B7D7D4DB}" presName="hierRoot2" presStyleCnt="0">
        <dgm:presLayoutVars>
          <dgm:hierBranch val="init"/>
        </dgm:presLayoutVars>
      </dgm:prSet>
      <dgm:spPr/>
    </dgm:pt>
    <dgm:pt modelId="{C2F7FE6E-FF74-4134-871D-24CC9C0D963B}" type="pres">
      <dgm:prSet presAssocID="{B7F29544-CED0-438B-87ED-97F3B7D7D4DB}" presName="rootComposite" presStyleCnt="0"/>
      <dgm:spPr/>
    </dgm:pt>
    <dgm:pt modelId="{CEA56897-A6ED-4C5A-81CF-5791D8980B4B}" type="pres">
      <dgm:prSet presAssocID="{B7F29544-CED0-438B-87ED-97F3B7D7D4DB}" presName="rootText" presStyleLbl="node1" presStyleIdx="5" presStyleCnt="6" custScaleX="163960" custLinFactNeighborY="-65525">
        <dgm:presLayoutVars>
          <dgm:chMax/>
          <dgm:chPref val="3"/>
        </dgm:presLayoutVars>
      </dgm:prSet>
      <dgm:spPr/>
      <dgm:t>
        <a:bodyPr/>
        <a:lstStyle/>
        <a:p>
          <a:endParaRPr lang="th-TH"/>
        </a:p>
      </dgm:t>
    </dgm:pt>
    <dgm:pt modelId="{9CAFC78F-1588-4232-91B6-4F6A9738A0BC}" type="pres">
      <dgm:prSet presAssocID="{B7F29544-CED0-438B-87ED-97F3B7D7D4DB}" presName="titleText2" presStyleLbl="fgAcc1" presStyleIdx="5" presStyleCnt="6" custLinFactY="-77712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8E267456-CDDE-4572-9813-79F731D9469D}" type="pres">
      <dgm:prSet presAssocID="{B7F29544-CED0-438B-87ED-97F3B7D7D4DB}" presName="rootConnector" presStyleLbl="node4" presStyleIdx="0" presStyleCnt="0"/>
      <dgm:spPr/>
      <dgm:t>
        <a:bodyPr/>
        <a:lstStyle/>
        <a:p>
          <a:endParaRPr lang="th-TH"/>
        </a:p>
      </dgm:t>
    </dgm:pt>
    <dgm:pt modelId="{3DAF034F-44FE-4D7F-9D9D-DA833E32AA6F}" type="pres">
      <dgm:prSet presAssocID="{B7F29544-CED0-438B-87ED-97F3B7D7D4DB}" presName="hierChild4" presStyleCnt="0"/>
      <dgm:spPr/>
    </dgm:pt>
    <dgm:pt modelId="{4C96E8B9-6840-4434-824D-6015C5F72062}" type="pres">
      <dgm:prSet presAssocID="{B7F29544-CED0-438B-87ED-97F3B7D7D4DB}" presName="hierChild5" presStyleCnt="0"/>
      <dgm:spPr/>
    </dgm:pt>
    <dgm:pt modelId="{6DE4D852-9077-4603-970D-4A4034AFF23E}" type="pres">
      <dgm:prSet presAssocID="{9147F91A-4D09-446E-8DF6-F7CFC8E79E8A}" presName="hierChild5" presStyleCnt="0"/>
      <dgm:spPr/>
    </dgm:pt>
    <dgm:pt modelId="{A50A9D0D-3B96-4F95-B804-F414E3E8A39C}" type="pres">
      <dgm:prSet presAssocID="{CA1FAFFB-82C1-4A8E-A956-A5D6F6E72F93}" presName="Name96" presStyleLbl="parChTrans1D4" presStyleIdx="2" presStyleCnt="3"/>
      <dgm:spPr/>
      <dgm:t>
        <a:bodyPr/>
        <a:lstStyle/>
        <a:p>
          <a:endParaRPr lang="th-TH"/>
        </a:p>
      </dgm:t>
    </dgm:pt>
    <dgm:pt modelId="{AB97C46C-C1A6-4345-8479-BC1CA2FA35FC}" type="pres">
      <dgm:prSet presAssocID="{14CEE7B4-4B14-4D18-96D9-48112715AB84}" presName="hierRoot3" presStyleCnt="0">
        <dgm:presLayoutVars>
          <dgm:hierBranch val="init"/>
        </dgm:presLayoutVars>
      </dgm:prSet>
      <dgm:spPr/>
    </dgm:pt>
    <dgm:pt modelId="{48C13B13-1763-46FF-BF90-86EBF60D9E0D}" type="pres">
      <dgm:prSet presAssocID="{14CEE7B4-4B14-4D18-96D9-48112715AB84}" presName="rootComposite3" presStyleCnt="0"/>
      <dgm:spPr/>
    </dgm:pt>
    <dgm:pt modelId="{1E528542-6025-478D-9BB4-411960BE66FB}" type="pres">
      <dgm:prSet presAssocID="{14CEE7B4-4B14-4D18-96D9-48112715AB84}" presName="rootText3" presStyleLbl="asst1" presStyleIdx="0" presStyleCnt="3" custScaleX="337904" custLinFactNeighborY="-7587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77F8996-8545-4C78-8C29-34DD70994509}" type="pres">
      <dgm:prSet presAssocID="{14CEE7B4-4B14-4D18-96D9-48112715AB84}" presName="titleText3" presStyleLbl="fgAcc2" presStyleIdx="0" presStyleCnt="3" custLinFactY="-100000" custLinFactNeighborY="-108773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58D2BF3F-C4D0-440E-9C2B-0E44D5E6FDB4}" type="pres">
      <dgm:prSet presAssocID="{14CEE7B4-4B14-4D18-96D9-48112715AB84}" presName="rootConnector3" presStyleLbl="asst3" presStyleIdx="0" presStyleCnt="0"/>
      <dgm:spPr/>
      <dgm:t>
        <a:bodyPr/>
        <a:lstStyle/>
        <a:p>
          <a:endParaRPr lang="th-TH"/>
        </a:p>
      </dgm:t>
    </dgm:pt>
    <dgm:pt modelId="{A8C31DF5-F4A2-49C9-A566-B4B73B112E41}" type="pres">
      <dgm:prSet presAssocID="{14CEE7B4-4B14-4D18-96D9-48112715AB84}" presName="hierChild6" presStyleCnt="0"/>
      <dgm:spPr/>
    </dgm:pt>
    <dgm:pt modelId="{FC3B937E-39C0-4DD3-BD58-415D8C3C1723}" type="pres">
      <dgm:prSet presAssocID="{14CEE7B4-4B14-4D18-96D9-48112715AB84}" presName="hierChild7" presStyleCnt="0"/>
      <dgm:spPr/>
    </dgm:pt>
    <dgm:pt modelId="{6F2151D3-F5B5-4E81-A7F1-2259228C871F}" type="pres">
      <dgm:prSet presAssocID="{3C0CD4EE-30A7-4492-9680-1962042A160F}" presName="hierChild5" presStyleCnt="0"/>
      <dgm:spPr/>
    </dgm:pt>
    <dgm:pt modelId="{373BEEAA-DAC0-4A47-95D7-BE528D16114B}" type="pres">
      <dgm:prSet presAssocID="{A1E21EB3-1620-4898-B44C-FA6D76180854}" presName="Name96" presStyleLbl="parChTrans1D3" presStyleIdx="2" presStyleCnt="3"/>
      <dgm:spPr/>
      <dgm:t>
        <a:bodyPr/>
        <a:lstStyle/>
        <a:p>
          <a:endParaRPr lang="th-TH"/>
        </a:p>
      </dgm:t>
    </dgm:pt>
    <dgm:pt modelId="{E5A9FB08-D849-4FE3-ABA6-189AC738B834}" type="pres">
      <dgm:prSet presAssocID="{D10FAD3F-F548-4D63-99C1-D45C5A52C817}" presName="hierRoot3" presStyleCnt="0">
        <dgm:presLayoutVars>
          <dgm:hierBranch val="init"/>
        </dgm:presLayoutVars>
      </dgm:prSet>
      <dgm:spPr/>
    </dgm:pt>
    <dgm:pt modelId="{ACA5BA81-6D5D-49C6-A458-581C2BAE696A}" type="pres">
      <dgm:prSet presAssocID="{D10FAD3F-F548-4D63-99C1-D45C5A52C817}" presName="rootComposite3" presStyleCnt="0"/>
      <dgm:spPr/>
    </dgm:pt>
    <dgm:pt modelId="{9A697E95-3432-4287-B7FC-F398C9C94AD4}" type="pres">
      <dgm:prSet presAssocID="{D10FAD3F-F548-4D63-99C1-D45C5A52C817}" presName="rootText3" presStyleLbl="asst1" presStyleIdx="1" presStyleCnt="3" custScaleX="263632" custLinFactNeighborY="-5455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F1E6276-0844-4E5F-A0DD-79040B88128B}" type="pres">
      <dgm:prSet presAssocID="{D10FAD3F-F548-4D63-99C1-D45C5A52C817}" presName="titleText3" presStyleLbl="fgAcc2" presStyleIdx="1" presStyleCnt="3" custLinFactY="-44798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39CE4F74-5272-4AAC-BE2B-3ABAF4443CD1}" type="pres">
      <dgm:prSet presAssocID="{D10FAD3F-F548-4D63-99C1-D45C5A52C817}" presName="rootConnector3" presStyleLbl="asst2" presStyleIdx="0" presStyleCnt="0"/>
      <dgm:spPr/>
      <dgm:t>
        <a:bodyPr/>
        <a:lstStyle/>
        <a:p>
          <a:endParaRPr lang="th-TH"/>
        </a:p>
      </dgm:t>
    </dgm:pt>
    <dgm:pt modelId="{0660FAB9-7581-4C30-8942-A42A24CA9931}" type="pres">
      <dgm:prSet presAssocID="{D10FAD3F-F548-4D63-99C1-D45C5A52C817}" presName="hierChild6" presStyleCnt="0"/>
      <dgm:spPr/>
    </dgm:pt>
    <dgm:pt modelId="{6D1A72CA-19DD-4CBC-9AC4-F4F0A49DA320}" type="pres">
      <dgm:prSet presAssocID="{D10FAD3F-F548-4D63-99C1-D45C5A52C817}" presName="hierChild7" presStyleCnt="0"/>
      <dgm:spPr/>
    </dgm:pt>
    <dgm:pt modelId="{50F7636F-63AF-412D-8717-51BE6DBF7AA9}" type="pres">
      <dgm:prSet presAssocID="{9F09C4B8-EE76-429B-90ED-474AE3BCE5E8}" presName="hierChild3" presStyleCnt="0"/>
      <dgm:spPr/>
    </dgm:pt>
    <dgm:pt modelId="{BE5FB186-8B23-4F3A-9472-9A6C5880C3DC}" type="pres">
      <dgm:prSet presAssocID="{7EF1ACE4-F253-4604-B511-00F80CC27F88}" presName="Name96" presStyleLbl="parChTrans1D2" presStyleIdx="2" presStyleCnt="3"/>
      <dgm:spPr/>
      <dgm:t>
        <a:bodyPr/>
        <a:lstStyle/>
        <a:p>
          <a:endParaRPr lang="th-TH"/>
        </a:p>
      </dgm:t>
    </dgm:pt>
    <dgm:pt modelId="{F5320DC4-7EE8-4C94-9E31-1957BF33B925}" type="pres">
      <dgm:prSet presAssocID="{347D9EE2-E4EB-4F64-9A91-7A99C2826470}" presName="hierRoot3" presStyleCnt="0">
        <dgm:presLayoutVars>
          <dgm:hierBranch val="init"/>
        </dgm:presLayoutVars>
      </dgm:prSet>
      <dgm:spPr/>
    </dgm:pt>
    <dgm:pt modelId="{9BB9FAA6-2526-45A3-8B3C-5E54B5CB412E}" type="pres">
      <dgm:prSet presAssocID="{347D9EE2-E4EB-4F64-9A91-7A99C2826470}" presName="rootComposite3" presStyleCnt="0"/>
      <dgm:spPr/>
    </dgm:pt>
    <dgm:pt modelId="{148712BB-9C46-429A-AAA1-EB53DE94BDCE}" type="pres">
      <dgm:prSet presAssocID="{347D9EE2-E4EB-4F64-9A91-7A99C2826470}" presName="rootText3" presStyleLbl="asst1" presStyleIdx="2" presStyleCnt="3" custScaleX="456304" custLinFactNeighborY="-4206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C6A196C-7723-4F03-A8E3-94C4A4374CC1}" type="pres">
      <dgm:prSet presAssocID="{347D9EE2-E4EB-4F64-9A91-7A99C2826470}" presName="titleText3" presStyleLbl="fgAcc2" presStyleIdx="2" presStyleCnt="3" custLinFactY="-35083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379332D9-A2D5-4810-8756-EF3E1FAA116B}" type="pres">
      <dgm:prSet presAssocID="{347D9EE2-E4EB-4F64-9A91-7A99C2826470}" presName="rootConnector3" presStyleLbl="asst1" presStyleIdx="2" presStyleCnt="3"/>
      <dgm:spPr/>
      <dgm:t>
        <a:bodyPr/>
        <a:lstStyle/>
        <a:p>
          <a:endParaRPr lang="th-TH"/>
        </a:p>
      </dgm:t>
    </dgm:pt>
    <dgm:pt modelId="{D9F8AB68-F26E-47C9-892C-55F6A7C2567C}" type="pres">
      <dgm:prSet presAssocID="{347D9EE2-E4EB-4F64-9A91-7A99C2826470}" presName="hierChild6" presStyleCnt="0"/>
      <dgm:spPr/>
    </dgm:pt>
    <dgm:pt modelId="{39794E66-A3DB-4667-8E73-83AA9628258E}" type="pres">
      <dgm:prSet presAssocID="{347D9EE2-E4EB-4F64-9A91-7A99C2826470}" presName="hierChild7" presStyleCnt="0"/>
      <dgm:spPr/>
    </dgm:pt>
  </dgm:ptLst>
  <dgm:cxnLst>
    <dgm:cxn modelId="{2A88F4AC-998C-4723-9A47-2E5E89A5E793}" type="presOf" srcId="{89237664-7FB0-4FE5-AC08-40D63FE7BCF1}" destId="{ABFF0F64-22C9-4113-823D-0BE40B6FE44C}" srcOrd="0" destOrd="0" presId="urn:microsoft.com/office/officeart/2008/layout/NameandTitleOrganizationalChart"/>
    <dgm:cxn modelId="{91BA5157-7D43-42E5-A6DB-DA497EC80239}" type="presOf" srcId="{7EF1ACE4-F253-4604-B511-00F80CC27F88}" destId="{BE5FB186-8B23-4F3A-9472-9A6C5880C3DC}" srcOrd="0" destOrd="0" presId="urn:microsoft.com/office/officeart/2008/layout/NameandTitleOrganizationalChart"/>
    <dgm:cxn modelId="{21358B7B-935B-42F9-86C5-28972B4A1810}" type="presOf" srcId="{9F09C4B8-EE76-429B-90ED-474AE3BCE5E8}" destId="{53646C00-5275-4D94-B614-FEFED6812A81}" srcOrd="1" destOrd="0" presId="urn:microsoft.com/office/officeart/2008/layout/NameandTitleOrganizationalChart"/>
    <dgm:cxn modelId="{2C2853F9-02D0-4068-9B41-C56217AB0486}" type="presOf" srcId="{240CDD82-F4A4-40D1-9C27-9C485A09E1C9}" destId="{EDB888A7-B765-47D0-9344-1F8E893694E8}" srcOrd="0" destOrd="0" presId="urn:microsoft.com/office/officeart/2008/layout/NameandTitleOrganizationalChart"/>
    <dgm:cxn modelId="{7191EA32-C11E-4376-BC1F-625ED472F894}" type="presOf" srcId="{5AB4E340-62F4-4B03-9D88-3C6857EF7EC7}" destId="{F39560C9-9B4E-4211-B559-FD979AC4AD3F}" srcOrd="0" destOrd="0" presId="urn:microsoft.com/office/officeart/2008/layout/NameandTitleOrganizationalChart"/>
    <dgm:cxn modelId="{54948879-F91B-4FA4-9E7A-5BDD28129F85}" type="presOf" srcId="{9147F91A-4D09-446E-8DF6-F7CFC8E79E8A}" destId="{A6F7702D-F59C-409C-93C7-11396A40566F}" srcOrd="1" destOrd="0" presId="urn:microsoft.com/office/officeart/2008/layout/NameandTitleOrganizationalChart"/>
    <dgm:cxn modelId="{B631973B-D0D9-4C97-9928-EE7B4157E3DF}" type="presOf" srcId="{D10FAD3F-F548-4D63-99C1-D45C5A52C817}" destId="{9A697E95-3432-4287-B7FC-F398C9C94AD4}" srcOrd="0" destOrd="0" presId="urn:microsoft.com/office/officeart/2008/layout/NameandTitleOrganizationalChart"/>
    <dgm:cxn modelId="{3E67063C-2FC5-4E27-A4DB-2D19AC3620F4}" type="presOf" srcId="{3C0CD4EE-30A7-4492-9680-1962042A160F}" destId="{9075FEDC-B65B-4E7E-8EFF-29B183ECC2F8}" srcOrd="0" destOrd="0" presId="urn:microsoft.com/office/officeart/2008/layout/NameandTitleOrganizationalChart"/>
    <dgm:cxn modelId="{1427A63F-2598-435F-B921-F7EB8ACCE21F}" type="presOf" srcId="{C52856CC-70A9-45CD-84C2-D0DFD207176E}" destId="{F8359CC7-5494-49AD-BD4F-4362DE612E23}" srcOrd="1" destOrd="0" presId="urn:microsoft.com/office/officeart/2008/layout/NameandTitleOrganizationalChart"/>
    <dgm:cxn modelId="{F59BC9FC-E98E-4FEF-AE2A-685ACA06D324}" type="presOf" srcId="{1A9896E6-1C3A-4D35-8461-DF5ADDA301E8}" destId="{177F8996-8545-4C78-8C29-34DD70994509}" srcOrd="0" destOrd="0" presId="urn:microsoft.com/office/officeart/2008/layout/NameandTitleOrganizationalChart"/>
    <dgm:cxn modelId="{174BF036-00DF-4636-9262-31B44B6A919F}" type="presOf" srcId="{56CFFAF0-7333-46D1-AEED-316B2D45CEAF}" destId="{B550C56A-A2D6-499B-B6EC-99E9E07A4825}" srcOrd="0" destOrd="0" presId="urn:microsoft.com/office/officeart/2008/layout/NameandTitleOrganizationalChart"/>
    <dgm:cxn modelId="{99E684F6-E61B-4487-9813-53930A80BCAA}" type="presOf" srcId="{9F09C4B8-EE76-429B-90ED-474AE3BCE5E8}" destId="{500F7213-2AE9-42B1-85C1-848581154D07}" srcOrd="0" destOrd="0" presId="urn:microsoft.com/office/officeart/2008/layout/NameandTitleOrganizationalChart"/>
    <dgm:cxn modelId="{1411F161-7172-4605-9FFF-473D278E6EE7}" type="presOf" srcId="{D10FAD3F-F548-4D63-99C1-D45C5A52C817}" destId="{39CE4F74-5272-4AAC-BE2B-3ABAF4443CD1}" srcOrd="1" destOrd="0" presId="urn:microsoft.com/office/officeart/2008/layout/NameandTitleOrganizationalChart"/>
    <dgm:cxn modelId="{07106E7F-0FAC-433E-A142-47F0DC88EE0F}" srcId="{9F09C4B8-EE76-429B-90ED-474AE3BCE5E8}" destId="{1D67A0EC-360F-4CCB-868E-8C9A8C168285}" srcOrd="1" destOrd="0" parTransId="{89237664-7FB0-4FE5-AC08-40D63FE7BCF1}" sibTransId="{E600652D-6B94-44BA-9D82-23E1D46B8139}"/>
    <dgm:cxn modelId="{6951E3CB-AA98-4ED7-856A-E5197D254786}" type="presOf" srcId="{CDF8C1F6-AF18-41F0-BF72-9D45EA26C7A1}" destId="{E2761BD1-8CB6-4686-B488-39F6471F6A07}" srcOrd="0" destOrd="0" presId="urn:microsoft.com/office/officeart/2008/layout/NameandTitleOrganizationalChart"/>
    <dgm:cxn modelId="{C72045AC-EEB9-4951-A1AC-D90695BB49C3}" srcId="{9147F91A-4D09-446E-8DF6-F7CFC8E79E8A}" destId="{B7F29544-CED0-438B-87ED-97F3B7D7D4DB}" srcOrd="1" destOrd="0" parTransId="{EE838AD2-4E59-4F55-9F44-7777847DA378}" sibTransId="{136B1B48-FA3D-43B7-BAC1-90C5308111E2}"/>
    <dgm:cxn modelId="{E142CEC1-E86B-45D4-88D1-AF71259479B9}" type="presOf" srcId="{7663EEF6-458E-43ED-AB4E-07C021DF358E}" destId="{7F1E6276-0844-4E5F-A0DD-79040B88128B}" srcOrd="0" destOrd="0" presId="urn:microsoft.com/office/officeart/2008/layout/NameandTitleOrganizationalChart"/>
    <dgm:cxn modelId="{61534C4A-D4D6-46C0-A7BD-FEC94319EDE2}" type="presOf" srcId="{1D67A0EC-360F-4CCB-868E-8C9A8C168285}" destId="{E1BD0FDE-5670-4456-85B5-0D69AEF3AAB6}" srcOrd="0" destOrd="0" presId="urn:microsoft.com/office/officeart/2008/layout/NameandTitleOrganizationalChart"/>
    <dgm:cxn modelId="{645F1799-112B-4E25-B007-F129942D4AB4}" type="presOf" srcId="{1D67A0EC-360F-4CCB-868E-8C9A8C168285}" destId="{5ABCE52E-5203-4F99-B659-6A00230B7253}" srcOrd="1" destOrd="0" presId="urn:microsoft.com/office/officeart/2008/layout/NameandTitleOrganizationalChart"/>
    <dgm:cxn modelId="{07668902-891B-4186-A432-EE284EB8AA59}" type="presOf" srcId="{9147F91A-4D09-446E-8DF6-F7CFC8E79E8A}" destId="{E28D7DF0-A850-465C-8063-A536230E44C8}" srcOrd="0" destOrd="0" presId="urn:microsoft.com/office/officeart/2008/layout/NameandTitleOrganizationalChart"/>
    <dgm:cxn modelId="{02BD6585-A9B7-4C80-ACB3-6CF13B19D775}" srcId="{9147F91A-4D09-446E-8DF6-F7CFC8E79E8A}" destId="{14CEE7B4-4B14-4D18-96D9-48112715AB84}" srcOrd="2" destOrd="0" parTransId="{CA1FAFFB-82C1-4A8E-A956-A5D6F6E72F93}" sibTransId="{1A9896E6-1C3A-4D35-8461-DF5ADDA301E8}"/>
    <dgm:cxn modelId="{4234FB3C-540A-460F-86CF-65FC5320A464}" type="presOf" srcId="{14CEE7B4-4B14-4D18-96D9-48112715AB84}" destId="{1E528542-6025-478D-9BB4-411960BE66FB}" srcOrd="0" destOrd="0" presId="urn:microsoft.com/office/officeart/2008/layout/NameandTitleOrganizationalChart"/>
    <dgm:cxn modelId="{0803481C-F493-46F9-847B-DA057177F3A6}" srcId="{3C0CD4EE-30A7-4492-9680-1962042A160F}" destId="{D10FAD3F-F548-4D63-99C1-D45C5A52C817}" srcOrd="2" destOrd="0" parTransId="{A1E21EB3-1620-4898-B44C-FA6D76180854}" sibTransId="{7663EEF6-458E-43ED-AB4E-07C021DF358E}"/>
    <dgm:cxn modelId="{0364EE41-DB34-4ABF-8798-6DD044418F1B}" type="presOf" srcId="{136B1B48-FA3D-43B7-BAC1-90C5308111E2}" destId="{9CAFC78F-1588-4232-91B6-4F6A9738A0BC}" srcOrd="0" destOrd="0" presId="urn:microsoft.com/office/officeart/2008/layout/NameandTitleOrganizationalChart"/>
    <dgm:cxn modelId="{D121F0DA-5478-4739-A486-B86A78A42713}" srcId="{3C0CD4EE-30A7-4492-9680-1962042A160F}" destId="{9147F91A-4D09-446E-8DF6-F7CFC8E79E8A}" srcOrd="1" destOrd="0" parTransId="{57F69DD7-7EC0-4A8C-853A-B1D60DE11686}" sibTransId="{CDF8C1F6-AF18-41F0-BF72-9D45EA26C7A1}"/>
    <dgm:cxn modelId="{363D566E-6070-4C1C-BBFD-ECB008272C9B}" type="presOf" srcId="{A74DF2E1-1B15-4F4E-8D9D-3EA2C9D4DFEE}" destId="{EFF1B87D-110D-4C06-B16B-457688BE83FF}" srcOrd="0" destOrd="0" presId="urn:microsoft.com/office/officeart/2008/layout/NameandTitleOrganizationalChart"/>
    <dgm:cxn modelId="{EE63D506-C2F5-4FA8-BDD8-C405595FAAE4}" type="presOf" srcId="{C52856CC-70A9-45CD-84C2-D0DFD207176E}" destId="{877C36E0-B429-4B71-93E6-DFB82D17AB61}" srcOrd="0" destOrd="0" presId="urn:microsoft.com/office/officeart/2008/layout/NameandTitleOrganizationalChart"/>
    <dgm:cxn modelId="{5EF93D99-2393-4B64-AF61-E508EB9450A8}" type="presOf" srcId="{29B13C5C-6C89-47AE-9599-FC98E0C7926C}" destId="{F2CB034D-204C-4080-9DA9-692A6CFA92FA}" srcOrd="0" destOrd="0" presId="urn:microsoft.com/office/officeart/2008/layout/NameandTitleOrganizationalChart"/>
    <dgm:cxn modelId="{368702B7-E2D7-4628-A94D-7A905F942952}" type="presOf" srcId="{347D9EE2-E4EB-4F64-9A91-7A99C2826470}" destId="{379332D9-A2D5-4810-8756-EF3E1FAA116B}" srcOrd="1" destOrd="0" presId="urn:microsoft.com/office/officeart/2008/layout/NameandTitleOrganizationalChart"/>
    <dgm:cxn modelId="{0626051B-C2E4-4931-8EED-2210A022DA39}" type="presOf" srcId="{57F69DD7-7EC0-4A8C-853A-B1D60DE11686}" destId="{CDED3F38-05CA-4713-9B94-D48B47A84CD5}" srcOrd="0" destOrd="0" presId="urn:microsoft.com/office/officeart/2008/layout/NameandTitleOrganizationalChart"/>
    <dgm:cxn modelId="{1077EF4D-038A-4DDF-8417-702CD919F39A}" type="presOf" srcId="{CA1FAFFB-82C1-4A8E-A956-A5D6F6E72F93}" destId="{A50A9D0D-3B96-4F95-B804-F414E3E8A39C}" srcOrd="0" destOrd="0" presId="urn:microsoft.com/office/officeart/2008/layout/NameandTitleOrganizationalChart"/>
    <dgm:cxn modelId="{01AF8E0C-8B78-427A-8816-7B101C1261F9}" type="presOf" srcId="{B61FF269-38CA-4264-BD33-66E203A76A5D}" destId="{600A4F46-FB02-41BF-98A7-800B7614D937}" srcOrd="0" destOrd="0" presId="urn:microsoft.com/office/officeart/2008/layout/NameandTitleOrganizationalChart"/>
    <dgm:cxn modelId="{44807A42-BB06-4793-8ACF-6AEAEFDBBA4F}" srcId="{3C0CD4EE-30A7-4492-9680-1962042A160F}" destId="{B61FF269-38CA-4264-BD33-66E203A76A5D}" srcOrd="0" destOrd="0" parTransId="{5AB4E340-62F4-4B03-9D88-3C6857EF7EC7}" sibTransId="{42BA991F-E1FF-4F95-AFC9-1793856B6696}"/>
    <dgm:cxn modelId="{8AD1C034-6925-4E7F-AFED-3FD7A8A081A1}" srcId="{F6A6C3A9-5B5E-4626-B717-DD661A924E4E}" destId="{9F09C4B8-EE76-429B-90ED-474AE3BCE5E8}" srcOrd="0" destOrd="0" parTransId="{DD09D0B8-BF50-46AE-8454-76E4A34124D7}" sibTransId="{240CDD82-F4A4-40D1-9C27-9C485A09E1C9}"/>
    <dgm:cxn modelId="{E7B36569-C324-4FC6-97AF-4A860D0A637C}" type="presOf" srcId="{3C0CD4EE-30A7-4492-9680-1962042A160F}" destId="{3E145712-5DEA-42AF-870B-881F2964D111}" srcOrd="1" destOrd="0" presId="urn:microsoft.com/office/officeart/2008/layout/NameandTitleOrganizationalChart"/>
    <dgm:cxn modelId="{F7EB5B69-2F64-4638-8E0B-76C5007F27A5}" type="presOf" srcId="{A1E21EB3-1620-4898-B44C-FA6D76180854}" destId="{373BEEAA-DAC0-4A47-95D7-BE528D16114B}" srcOrd="0" destOrd="0" presId="urn:microsoft.com/office/officeart/2008/layout/NameandTitleOrganizationalChart"/>
    <dgm:cxn modelId="{95A7EF93-5300-4145-AF15-9C1188274DB9}" type="presOf" srcId="{EE838AD2-4E59-4F55-9F44-7777847DA378}" destId="{9D86AFEC-4AF0-457B-BC29-52F3FECFB119}" srcOrd="0" destOrd="0" presId="urn:microsoft.com/office/officeart/2008/layout/NameandTitleOrganizationalChart"/>
    <dgm:cxn modelId="{BCD5F206-AF27-4D2A-A908-4FDE5BEED6CC}" type="presOf" srcId="{B7F29544-CED0-438B-87ED-97F3B7D7D4DB}" destId="{CEA56897-A6ED-4C5A-81CF-5791D8980B4B}" srcOrd="0" destOrd="0" presId="urn:microsoft.com/office/officeart/2008/layout/NameandTitleOrganizationalChart"/>
    <dgm:cxn modelId="{3FF11CC9-78C1-4131-8B3C-83A4A24A7216}" srcId="{9147F91A-4D09-446E-8DF6-F7CFC8E79E8A}" destId="{C52856CC-70A9-45CD-84C2-D0DFD207176E}" srcOrd="0" destOrd="0" parTransId="{A74DF2E1-1B15-4F4E-8D9D-3EA2C9D4DFEE}" sibTransId="{56CFFAF0-7333-46D1-AEED-316B2D45CEAF}"/>
    <dgm:cxn modelId="{7E73B179-24DB-4A1C-A4B8-DCE3C5FFED7B}" type="presOf" srcId="{347D9EE2-E4EB-4F64-9A91-7A99C2826470}" destId="{148712BB-9C46-429A-AAA1-EB53DE94BDCE}" srcOrd="0" destOrd="0" presId="urn:microsoft.com/office/officeart/2008/layout/NameandTitleOrganizationalChart"/>
    <dgm:cxn modelId="{15ADCA68-3727-4D1B-A2F6-B54ED5F73D92}" type="presOf" srcId="{14CEE7B4-4B14-4D18-96D9-48112715AB84}" destId="{58D2BF3F-C4D0-440E-9C2B-0E44D5E6FDB4}" srcOrd="1" destOrd="0" presId="urn:microsoft.com/office/officeart/2008/layout/NameandTitleOrganizationalChart"/>
    <dgm:cxn modelId="{1F6D0ED5-4C98-4BA7-979D-61DCEC9940AA}" type="presOf" srcId="{42BA991F-E1FF-4F95-AFC9-1793856B6696}" destId="{30AD8B0B-D680-48ED-A26B-751E6026F2D4}" srcOrd="0" destOrd="0" presId="urn:microsoft.com/office/officeart/2008/layout/NameandTitleOrganizationalChart"/>
    <dgm:cxn modelId="{70A62AEC-75DF-4842-AAB7-54A7CBF0F249}" type="presOf" srcId="{F6A6C3A9-5B5E-4626-B717-DD661A924E4E}" destId="{896C01E7-2A24-46FD-85C0-6DCAA64B3E96}" srcOrd="0" destOrd="0" presId="urn:microsoft.com/office/officeart/2008/layout/NameandTitleOrganizationalChart"/>
    <dgm:cxn modelId="{DACA23EC-BB4A-4B2C-9928-332021B33801}" type="presOf" srcId="{B61FF269-38CA-4264-BD33-66E203A76A5D}" destId="{5C57C502-19EC-4F72-B308-EA2000FF6869}" srcOrd="1" destOrd="0" presId="urn:microsoft.com/office/officeart/2008/layout/NameandTitleOrganizationalChart"/>
    <dgm:cxn modelId="{C3DC43A6-2302-42F4-BAD3-882784672E53}" srcId="{9F09C4B8-EE76-429B-90ED-474AE3BCE5E8}" destId="{347D9EE2-E4EB-4F64-9A91-7A99C2826470}" srcOrd="0" destOrd="0" parTransId="{7EF1ACE4-F253-4604-B511-00F80CC27F88}" sibTransId="{3A7A7677-1ED6-4529-899B-E888E5763737}"/>
    <dgm:cxn modelId="{D9C95CD4-383C-4FA9-8B5B-D1B7BF0274BD}" type="presOf" srcId="{F5D75886-20CE-45F5-8925-1EF0EA7E7884}" destId="{8ECD5E10-7D08-4444-8733-DD74850AD90C}" srcOrd="0" destOrd="0" presId="urn:microsoft.com/office/officeart/2008/layout/NameandTitleOrganizationalChart"/>
    <dgm:cxn modelId="{2F1F884F-C32D-4B83-B641-9103E016CA1A}" type="presOf" srcId="{E600652D-6B94-44BA-9D82-23E1D46B8139}" destId="{0B7ABA88-9D97-44AE-B659-0D7856EE4DEF}" srcOrd="0" destOrd="0" presId="urn:microsoft.com/office/officeart/2008/layout/NameandTitleOrganizationalChart"/>
    <dgm:cxn modelId="{CFE42D67-E66E-4E2E-AF74-99BAF11F16AD}" type="presOf" srcId="{3A7A7677-1ED6-4529-899B-E888E5763737}" destId="{6C6A196C-7723-4F03-A8E3-94C4A4374CC1}" srcOrd="0" destOrd="0" presId="urn:microsoft.com/office/officeart/2008/layout/NameandTitleOrganizationalChart"/>
    <dgm:cxn modelId="{21CEB24C-31BF-45AE-9C29-B973CA0F85D7}" srcId="{9F09C4B8-EE76-429B-90ED-474AE3BCE5E8}" destId="{3C0CD4EE-30A7-4492-9680-1962042A160F}" srcOrd="2" destOrd="0" parTransId="{29B13C5C-6C89-47AE-9599-FC98E0C7926C}" sibTransId="{F5D75886-20CE-45F5-8925-1EF0EA7E7884}"/>
    <dgm:cxn modelId="{F9E12919-6009-464B-A334-08B14BB6B92D}" type="presOf" srcId="{B7F29544-CED0-438B-87ED-97F3B7D7D4DB}" destId="{8E267456-CDDE-4572-9813-79F731D9469D}" srcOrd="1" destOrd="0" presId="urn:microsoft.com/office/officeart/2008/layout/NameandTitleOrganizationalChart"/>
    <dgm:cxn modelId="{912273D4-F1B6-4575-8E06-930F2E42BCAC}" type="presParOf" srcId="{896C01E7-2A24-46FD-85C0-6DCAA64B3E96}" destId="{AA26076E-F5DA-4F57-B749-5EBBA2AFB91B}" srcOrd="0" destOrd="0" presId="urn:microsoft.com/office/officeart/2008/layout/NameandTitleOrganizationalChart"/>
    <dgm:cxn modelId="{049F4DAF-AD1C-47D6-8855-9E8183C63A3B}" type="presParOf" srcId="{AA26076E-F5DA-4F57-B749-5EBBA2AFB91B}" destId="{C66AC83B-55F7-44B0-A5AA-1E290BCAD2D6}" srcOrd="0" destOrd="0" presId="urn:microsoft.com/office/officeart/2008/layout/NameandTitleOrganizationalChart"/>
    <dgm:cxn modelId="{FCE040B2-71F7-4FD3-A52D-7011847ABED7}" type="presParOf" srcId="{C66AC83B-55F7-44B0-A5AA-1E290BCAD2D6}" destId="{500F7213-2AE9-42B1-85C1-848581154D07}" srcOrd="0" destOrd="0" presId="urn:microsoft.com/office/officeart/2008/layout/NameandTitleOrganizationalChart"/>
    <dgm:cxn modelId="{F8E73583-5448-40FE-A294-6E076E5527C2}" type="presParOf" srcId="{C66AC83B-55F7-44B0-A5AA-1E290BCAD2D6}" destId="{EDB888A7-B765-47D0-9344-1F8E893694E8}" srcOrd="1" destOrd="0" presId="urn:microsoft.com/office/officeart/2008/layout/NameandTitleOrganizationalChart"/>
    <dgm:cxn modelId="{0BE2FBB7-4F69-468A-B9FF-E2A0B6E1FDC1}" type="presParOf" srcId="{C66AC83B-55F7-44B0-A5AA-1E290BCAD2D6}" destId="{53646C00-5275-4D94-B614-FEFED6812A81}" srcOrd="2" destOrd="0" presId="urn:microsoft.com/office/officeart/2008/layout/NameandTitleOrganizationalChart"/>
    <dgm:cxn modelId="{57C835F9-005F-498E-9F6B-27ECBAEF3D5A}" type="presParOf" srcId="{AA26076E-F5DA-4F57-B749-5EBBA2AFB91B}" destId="{20B8CDC5-07B1-471D-8F33-CF7FF0C2B52F}" srcOrd="1" destOrd="0" presId="urn:microsoft.com/office/officeart/2008/layout/NameandTitleOrganizationalChart"/>
    <dgm:cxn modelId="{505FDBDF-C6E4-4EE8-90E2-4C5ECA141820}" type="presParOf" srcId="{20B8CDC5-07B1-471D-8F33-CF7FF0C2B52F}" destId="{ABFF0F64-22C9-4113-823D-0BE40B6FE44C}" srcOrd="0" destOrd="0" presId="urn:microsoft.com/office/officeart/2008/layout/NameandTitleOrganizationalChart"/>
    <dgm:cxn modelId="{C33D08D5-C43E-4C7D-BD66-76A6A222532A}" type="presParOf" srcId="{20B8CDC5-07B1-471D-8F33-CF7FF0C2B52F}" destId="{25206E86-45F2-4BD6-89C5-50DD0FD0D215}" srcOrd="1" destOrd="0" presId="urn:microsoft.com/office/officeart/2008/layout/NameandTitleOrganizationalChart"/>
    <dgm:cxn modelId="{3BA3D970-92C8-40D4-875A-DE646AB82644}" type="presParOf" srcId="{25206E86-45F2-4BD6-89C5-50DD0FD0D215}" destId="{0FCC9303-4FBD-430B-95B7-F577D1296051}" srcOrd="0" destOrd="0" presId="urn:microsoft.com/office/officeart/2008/layout/NameandTitleOrganizationalChart"/>
    <dgm:cxn modelId="{565948ED-E429-4623-A6AC-768BEC43CE90}" type="presParOf" srcId="{0FCC9303-4FBD-430B-95B7-F577D1296051}" destId="{E1BD0FDE-5670-4456-85B5-0D69AEF3AAB6}" srcOrd="0" destOrd="0" presId="urn:microsoft.com/office/officeart/2008/layout/NameandTitleOrganizationalChart"/>
    <dgm:cxn modelId="{6E951541-600C-4AE0-B856-D8E7925C303D}" type="presParOf" srcId="{0FCC9303-4FBD-430B-95B7-F577D1296051}" destId="{0B7ABA88-9D97-44AE-B659-0D7856EE4DEF}" srcOrd="1" destOrd="0" presId="urn:microsoft.com/office/officeart/2008/layout/NameandTitleOrganizationalChart"/>
    <dgm:cxn modelId="{35807C8D-3D05-4672-98C8-2CC9C3611897}" type="presParOf" srcId="{0FCC9303-4FBD-430B-95B7-F577D1296051}" destId="{5ABCE52E-5203-4F99-B659-6A00230B7253}" srcOrd="2" destOrd="0" presId="urn:microsoft.com/office/officeart/2008/layout/NameandTitleOrganizationalChart"/>
    <dgm:cxn modelId="{B0A34EDE-917D-4FCB-B25D-9CACF3AF6947}" type="presParOf" srcId="{25206E86-45F2-4BD6-89C5-50DD0FD0D215}" destId="{C020F0BF-9709-4D48-BAE8-8317BD54BEFA}" srcOrd="1" destOrd="0" presId="urn:microsoft.com/office/officeart/2008/layout/NameandTitleOrganizationalChart"/>
    <dgm:cxn modelId="{C2C618B5-03FA-4925-A89C-26C2A3994B98}" type="presParOf" srcId="{25206E86-45F2-4BD6-89C5-50DD0FD0D215}" destId="{FBA7DE5B-0F84-4564-B7AE-DA877C784570}" srcOrd="2" destOrd="0" presId="urn:microsoft.com/office/officeart/2008/layout/NameandTitleOrganizationalChart"/>
    <dgm:cxn modelId="{D47C2FD0-DD2D-4E53-8C74-E7AB4AA133D9}" type="presParOf" srcId="{20B8CDC5-07B1-471D-8F33-CF7FF0C2B52F}" destId="{F2CB034D-204C-4080-9DA9-692A6CFA92FA}" srcOrd="2" destOrd="0" presId="urn:microsoft.com/office/officeart/2008/layout/NameandTitleOrganizationalChart"/>
    <dgm:cxn modelId="{2593B23D-3584-41BB-B904-C6CF6916DB27}" type="presParOf" srcId="{20B8CDC5-07B1-471D-8F33-CF7FF0C2B52F}" destId="{19FBBC31-5683-4D63-AC25-B0669D59B647}" srcOrd="3" destOrd="0" presId="urn:microsoft.com/office/officeart/2008/layout/NameandTitleOrganizationalChart"/>
    <dgm:cxn modelId="{87AE574B-50FE-4BB2-9004-44EABA28A2BD}" type="presParOf" srcId="{19FBBC31-5683-4D63-AC25-B0669D59B647}" destId="{D5AC732B-AB31-4F7F-B76D-010D6D3049AF}" srcOrd="0" destOrd="0" presId="urn:microsoft.com/office/officeart/2008/layout/NameandTitleOrganizationalChart"/>
    <dgm:cxn modelId="{A0E42BE3-1C02-4F13-AF0C-EB59434BA350}" type="presParOf" srcId="{D5AC732B-AB31-4F7F-B76D-010D6D3049AF}" destId="{9075FEDC-B65B-4E7E-8EFF-29B183ECC2F8}" srcOrd="0" destOrd="0" presId="urn:microsoft.com/office/officeart/2008/layout/NameandTitleOrganizationalChart"/>
    <dgm:cxn modelId="{7217AF3B-D709-4CEF-BB6A-77A844A207A7}" type="presParOf" srcId="{D5AC732B-AB31-4F7F-B76D-010D6D3049AF}" destId="{8ECD5E10-7D08-4444-8733-DD74850AD90C}" srcOrd="1" destOrd="0" presId="urn:microsoft.com/office/officeart/2008/layout/NameandTitleOrganizationalChart"/>
    <dgm:cxn modelId="{A0D96E9B-0975-40FA-A8E8-25CB6419CC77}" type="presParOf" srcId="{D5AC732B-AB31-4F7F-B76D-010D6D3049AF}" destId="{3E145712-5DEA-42AF-870B-881F2964D111}" srcOrd="2" destOrd="0" presId="urn:microsoft.com/office/officeart/2008/layout/NameandTitleOrganizationalChart"/>
    <dgm:cxn modelId="{A629022F-1868-4F61-841D-EBAE7AFAA234}" type="presParOf" srcId="{19FBBC31-5683-4D63-AC25-B0669D59B647}" destId="{5629C147-8539-4233-8309-5BBED4D22E24}" srcOrd="1" destOrd="0" presId="urn:microsoft.com/office/officeart/2008/layout/NameandTitleOrganizationalChart"/>
    <dgm:cxn modelId="{4087DBFA-CC10-41C2-A56F-4B35B36ECACE}" type="presParOf" srcId="{5629C147-8539-4233-8309-5BBED4D22E24}" destId="{F39560C9-9B4E-4211-B559-FD979AC4AD3F}" srcOrd="0" destOrd="0" presId="urn:microsoft.com/office/officeart/2008/layout/NameandTitleOrganizationalChart"/>
    <dgm:cxn modelId="{B92BF5D5-6526-476E-A40A-B70481F4E213}" type="presParOf" srcId="{5629C147-8539-4233-8309-5BBED4D22E24}" destId="{2F42DEE3-1B0B-40F5-9A98-C2451B7220BA}" srcOrd="1" destOrd="0" presId="urn:microsoft.com/office/officeart/2008/layout/NameandTitleOrganizationalChart"/>
    <dgm:cxn modelId="{BF1DEAFC-8482-4304-9D51-F51DE96644D6}" type="presParOf" srcId="{2F42DEE3-1B0B-40F5-9A98-C2451B7220BA}" destId="{979D02AC-1922-4D8F-9A00-FC3A0D31E8E5}" srcOrd="0" destOrd="0" presId="urn:microsoft.com/office/officeart/2008/layout/NameandTitleOrganizationalChart"/>
    <dgm:cxn modelId="{99AA3864-A1E5-408C-A923-D8F428EE7AD6}" type="presParOf" srcId="{979D02AC-1922-4D8F-9A00-FC3A0D31E8E5}" destId="{600A4F46-FB02-41BF-98A7-800B7614D937}" srcOrd="0" destOrd="0" presId="urn:microsoft.com/office/officeart/2008/layout/NameandTitleOrganizationalChart"/>
    <dgm:cxn modelId="{05C2BF2D-0507-4D57-8FE4-66FD230B6C69}" type="presParOf" srcId="{979D02AC-1922-4D8F-9A00-FC3A0D31E8E5}" destId="{30AD8B0B-D680-48ED-A26B-751E6026F2D4}" srcOrd="1" destOrd="0" presId="urn:microsoft.com/office/officeart/2008/layout/NameandTitleOrganizationalChart"/>
    <dgm:cxn modelId="{B4D1A6C8-C058-4D21-B84C-AE569ECE68C6}" type="presParOf" srcId="{979D02AC-1922-4D8F-9A00-FC3A0D31E8E5}" destId="{5C57C502-19EC-4F72-B308-EA2000FF6869}" srcOrd="2" destOrd="0" presId="urn:microsoft.com/office/officeart/2008/layout/NameandTitleOrganizationalChart"/>
    <dgm:cxn modelId="{BBAA58C6-F69E-48A1-9E37-FC3172F2D7FC}" type="presParOf" srcId="{2F42DEE3-1B0B-40F5-9A98-C2451B7220BA}" destId="{8E4992A9-8B02-40A9-AA5A-F7543AF754E6}" srcOrd="1" destOrd="0" presId="urn:microsoft.com/office/officeart/2008/layout/NameandTitleOrganizationalChart"/>
    <dgm:cxn modelId="{5FDEB355-B447-4BA2-BB78-B3E28B534A6F}" type="presParOf" srcId="{2F42DEE3-1B0B-40F5-9A98-C2451B7220BA}" destId="{098B673C-9252-4D77-AEE8-BDC5A1A3C5D7}" srcOrd="2" destOrd="0" presId="urn:microsoft.com/office/officeart/2008/layout/NameandTitleOrganizationalChart"/>
    <dgm:cxn modelId="{351132C4-AB15-472B-823C-3122B76F151A}" type="presParOf" srcId="{5629C147-8539-4233-8309-5BBED4D22E24}" destId="{CDED3F38-05CA-4713-9B94-D48B47A84CD5}" srcOrd="2" destOrd="0" presId="urn:microsoft.com/office/officeart/2008/layout/NameandTitleOrganizationalChart"/>
    <dgm:cxn modelId="{8BD63749-B8E1-4471-9C18-5A49BA707025}" type="presParOf" srcId="{5629C147-8539-4233-8309-5BBED4D22E24}" destId="{89F099D2-3FF6-473A-AEC7-8D55409F8361}" srcOrd="3" destOrd="0" presId="urn:microsoft.com/office/officeart/2008/layout/NameandTitleOrganizationalChart"/>
    <dgm:cxn modelId="{3F305995-B6FE-46D5-9CFB-802370C1659E}" type="presParOf" srcId="{89F099D2-3FF6-473A-AEC7-8D55409F8361}" destId="{06E0ABDB-6A4E-42B3-B60C-AB79EF137851}" srcOrd="0" destOrd="0" presId="urn:microsoft.com/office/officeart/2008/layout/NameandTitleOrganizationalChart"/>
    <dgm:cxn modelId="{B72E175D-3559-4FD2-ACD4-F22C5DA68007}" type="presParOf" srcId="{06E0ABDB-6A4E-42B3-B60C-AB79EF137851}" destId="{E28D7DF0-A850-465C-8063-A536230E44C8}" srcOrd="0" destOrd="0" presId="urn:microsoft.com/office/officeart/2008/layout/NameandTitleOrganizationalChart"/>
    <dgm:cxn modelId="{E8156164-545E-416F-ADA8-6097852599EF}" type="presParOf" srcId="{06E0ABDB-6A4E-42B3-B60C-AB79EF137851}" destId="{E2761BD1-8CB6-4686-B488-39F6471F6A07}" srcOrd="1" destOrd="0" presId="urn:microsoft.com/office/officeart/2008/layout/NameandTitleOrganizationalChart"/>
    <dgm:cxn modelId="{C7997BB6-EA10-4AB8-91D9-6B6F7D5326FC}" type="presParOf" srcId="{06E0ABDB-6A4E-42B3-B60C-AB79EF137851}" destId="{A6F7702D-F59C-409C-93C7-11396A40566F}" srcOrd="2" destOrd="0" presId="urn:microsoft.com/office/officeart/2008/layout/NameandTitleOrganizationalChart"/>
    <dgm:cxn modelId="{83B873A0-3FF6-427B-8480-5A5606E635A0}" type="presParOf" srcId="{89F099D2-3FF6-473A-AEC7-8D55409F8361}" destId="{EB3BE31E-26AF-4BAB-B71C-0FAA3C5C0259}" srcOrd="1" destOrd="0" presId="urn:microsoft.com/office/officeart/2008/layout/NameandTitleOrganizationalChart"/>
    <dgm:cxn modelId="{0B239400-0869-4868-97C8-35A929D3A564}" type="presParOf" srcId="{EB3BE31E-26AF-4BAB-B71C-0FAA3C5C0259}" destId="{EFF1B87D-110D-4C06-B16B-457688BE83FF}" srcOrd="0" destOrd="0" presId="urn:microsoft.com/office/officeart/2008/layout/NameandTitleOrganizationalChart"/>
    <dgm:cxn modelId="{EE77AE2C-7219-4F85-9872-48CA693F8A23}" type="presParOf" srcId="{EB3BE31E-26AF-4BAB-B71C-0FAA3C5C0259}" destId="{8F8EF747-E23B-4EF9-8CD1-497D5DD6D8F7}" srcOrd="1" destOrd="0" presId="urn:microsoft.com/office/officeart/2008/layout/NameandTitleOrganizationalChart"/>
    <dgm:cxn modelId="{0CD60F90-DF7D-4021-B43E-C7A068EE7424}" type="presParOf" srcId="{8F8EF747-E23B-4EF9-8CD1-497D5DD6D8F7}" destId="{47C802C4-3705-486F-9ECA-04C159692322}" srcOrd="0" destOrd="0" presId="urn:microsoft.com/office/officeart/2008/layout/NameandTitleOrganizationalChart"/>
    <dgm:cxn modelId="{2FB9E728-B0B4-42F2-914C-BE9C5783632F}" type="presParOf" srcId="{47C802C4-3705-486F-9ECA-04C159692322}" destId="{877C36E0-B429-4B71-93E6-DFB82D17AB61}" srcOrd="0" destOrd="0" presId="urn:microsoft.com/office/officeart/2008/layout/NameandTitleOrganizationalChart"/>
    <dgm:cxn modelId="{88558F6C-3545-4047-9F64-57E3EADDF8E7}" type="presParOf" srcId="{47C802C4-3705-486F-9ECA-04C159692322}" destId="{B550C56A-A2D6-499B-B6EC-99E9E07A4825}" srcOrd="1" destOrd="0" presId="urn:microsoft.com/office/officeart/2008/layout/NameandTitleOrganizationalChart"/>
    <dgm:cxn modelId="{9F52DBE6-14E8-4111-A28B-D3C9404203C0}" type="presParOf" srcId="{47C802C4-3705-486F-9ECA-04C159692322}" destId="{F8359CC7-5494-49AD-BD4F-4362DE612E23}" srcOrd="2" destOrd="0" presId="urn:microsoft.com/office/officeart/2008/layout/NameandTitleOrganizationalChart"/>
    <dgm:cxn modelId="{3C7B78D6-BB7C-4E06-A240-5E7237999099}" type="presParOf" srcId="{8F8EF747-E23B-4EF9-8CD1-497D5DD6D8F7}" destId="{7A28BCB4-5C68-471D-9A1B-A1D27AE449B0}" srcOrd="1" destOrd="0" presId="urn:microsoft.com/office/officeart/2008/layout/NameandTitleOrganizationalChart"/>
    <dgm:cxn modelId="{F4FF2397-628D-4C15-9E23-91732427F3D7}" type="presParOf" srcId="{8F8EF747-E23B-4EF9-8CD1-497D5DD6D8F7}" destId="{FB82DD5A-1327-427E-9E36-ABF3FFEC54F6}" srcOrd="2" destOrd="0" presId="urn:microsoft.com/office/officeart/2008/layout/NameandTitleOrganizationalChart"/>
    <dgm:cxn modelId="{3229636D-E7D4-4A4E-89ED-A8853D813899}" type="presParOf" srcId="{EB3BE31E-26AF-4BAB-B71C-0FAA3C5C0259}" destId="{9D86AFEC-4AF0-457B-BC29-52F3FECFB119}" srcOrd="2" destOrd="0" presId="urn:microsoft.com/office/officeart/2008/layout/NameandTitleOrganizationalChart"/>
    <dgm:cxn modelId="{895CDB23-E05E-4DBC-A4C4-1351ACB3CBC7}" type="presParOf" srcId="{EB3BE31E-26AF-4BAB-B71C-0FAA3C5C0259}" destId="{16B68FB5-D24A-4F4F-9185-3FF746E897D2}" srcOrd="3" destOrd="0" presId="urn:microsoft.com/office/officeart/2008/layout/NameandTitleOrganizationalChart"/>
    <dgm:cxn modelId="{CF99B064-4472-413A-AD66-18F02E9DDF30}" type="presParOf" srcId="{16B68FB5-D24A-4F4F-9185-3FF746E897D2}" destId="{C2F7FE6E-FF74-4134-871D-24CC9C0D963B}" srcOrd="0" destOrd="0" presId="urn:microsoft.com/office/officeart/2008/layout/NameandTitleOrganizationalChart"/>
    <dgm:cxn modelId="{9B6C64E3-4C41-44E0-B97E-D5FE58833905}" type="presParOf" srcId="{C2F7FE6E-FF74-4134-871D-24CC9C0D963B}" destId="{CEA56897-A6ED-4C5A-81CF-5791D8980B4B}" srcOrd="0" destOrd="0" presId="urn:microsoft.com/office/officeart/2008/layout/NameandTitleOrganizationalChart"/>
    <dgm:cxn modelId="{184433A0-8E0E-4404-8F11-91AD03F7B07F}" type="presParOf" srcId="{C2F7FE6E-FF74-4134-871D-24CC9C0D963B}" destId="{9CAFC78F-1588-4232-91B6-4F6A9738A0BC}" srcOrd="1" destOrd="0" presId="urn:microsoft.com/office/officeart/2008/layout/NameandTitleOrganizationalChart"/>
    <dgm:cxn modelId="{6F9712F4-24B9-434C-B5BB-BA73C8168D41}" type="presParOf" srcId="{C2F7FE6E-FF74-4134-871D-24CC9C0D963B}" destId="{8E267456-CDDE-4572-9813-79F731D9469D}" srcOrd="2" destOrd="0" presId="urn:microsoft.com/office/officeart/2008/layout/NameandTitleOrganizationalChart"/>
    <dgm:cxn modelId="{61D0B7E3-2B04-4555-A669-E771FCDCCBB9}" type="presParOf" srcId="{16B68FB5-D24A-4F4F-9185-3FF746E897D2}" destId="{3DAF034F-44FE-4D7F-9D9D-DA833E32AA6F}" srcOrd="1" destOrd="0" presId="urn:microsoft.com/office/officeart/2008/layout/NameandTitleOrganizationalChart"/>
    <dgm:cxn modelId="{DD9AA119-3E88-4917-BF54-7EC06C079990}" type="presParOf" srcId="{16B68FB5-D24A-4F4F-9185-3FF746E897D2}" destId="{4C96E8B9-6840-4434-824D-6015C5F72062}" srcOrd="2" destOrd="0" presId="urn:microsoft.com/office/officeart/2008/layout/NameandTitleOrganizationalChart"/>
    <dgm:cxn modelId="{C3C21ACD-2B54-482B-B95A-67AD482E4BB6}" type="presParOf" srcId="{89F099D2-3FF6-473A-AEC7-8D55409F8361}" destId="{6DE4D852-9077-4603-970D-4A4034AFF23E}" srcOrd="2" destOrd="0" presId="urn:microsoft.com/office/officeart/2008/layout/NameandTitleOrganizationalChart"/>
    <dgm:cxn modelId="{69CF1C2F-A423-48F9-A627-7F99CE6B9CAE}" type="presParOf" srcId="{6DE4D852-9077-4603-970D-4A4034AFF23E}" destId="{A50A9D0D-3B96-4F95-B804-F414E3E8A39C}" srcOrd="0" destOrd="0" presId="urn:microsoft.com/office/officeart/2008/layout/NameandTitleOrganizationalChart"/>
    <dgm:cxn modelId="{422708AB-BF09-4271-8CA6-3A580F4B8DB3}" type="presParOf" srcId="{6DE4D852-9077-4603-970D-4A4034AFF23E}" destId="{AB97C46C-C1A6-4345-8479-BC1CA2FA35FC}" srcOrd="1" destOrd="0" presId="urn:microsoft.com/office/officeart/2008/layout/NameandTitleOrganizationalChart"/>
    <dgm:cxn modelId="{54D83A61-B40F-4F09-9311-CF3ED8E4FE9F}" type="presParOf" srcId="{AB97C46C-C1A6-4345-8479-BC1CA2FA35FC}" destId="{48C13B13-1763-46FF-BF90-86EBF60D9E0D}" srcOrd="0" destOrd="0" presId="urn:microsoft.com/office/officeart/2008/layout/NameandTitleOrganizationalChart"/>
    <dgm:cxn modelId="{AEF8882E-3EC3-443D-A5C7-D1DA843E7D53}" type="presParOf" srcId="{48C13B13-1763-46FF-BF90-86EBF60D9E0D}" destId="{1E528542-6025-478D-9BB4-411960BE66FB}" srcOrd="0" destOrd="0" presId="urn:microsoft.com/office/officeart/2008/layout/NameandTitleOrganizationalChart"/>
    <dgm:cxn modelId="{5A8B32C3-5FB3-49FE-AD4B-0E1F9B6876A8}" type="presParOf" srcId="{48C13B13-1763-46FF-BF90-86EBF60D9E0D}" destId="{177F8996-8545-4C78-8C29-34DD70994509}" srcOrd="1" destOrd="0" presId="urn:microsoft.com/office/officeart/2008/layout/NameandTitleOrganizationalChart"/>
    <dgm:cxn modelId="{BB292EBC-B1F1-4082-A04E-28D8A3F5D306}" type="presParOf" srcId="{48C13B13-1763-46FF-BF90-86EBF60D9E0D}" destId="{58D2BF3F-C4D0-440E-9C2B-0E44D5E6FDB4}" srcOrd="2" destOrd="0" presId="urn:microsoft.com/office/officeart/2008/layout/NameandTitleOrganizationalChart"/>
    <dgm:cxn modelId="{98A7B314-39FC-477B-9634-EB435A52579D}" type="presParOf" srcId="{AB97C46C-C1A6-4345-8479-BC1CA2FA35FC}" destId="{A8C31DF5-F4A2-49C9-A566-B4B73B112E41}" srcOrd="1" destOrd="0" presId="urn:microsoft.com/office/officeart/2008/layout/NameandTitleOrganizationalChart"/>
    <dgm:cxn modelId="{2A9E80B7-DF51-445A-B541-6A7F3D1B8DD0}" type="presParOf" srcId="{AB97C46C-C1A6-4345-8479-BC1CA2FA35FC}" destId="{FC3B937E-39C0-4DD3-BD58-415D8C3C1723}" srcOrd="2" destOrd="0" presId="urn:microsoft.com/office/officeart/2008/layout/NameandTitleOrganizationalChart"/>
    <dgm:cxn modelId="{AAA72EF3-5523-45F8-96EB-2EC85460AA80}" type="presParOf" srcId="{19FBBC31-5683-4D63-AC25-B0669D59B647}" destId="{6F2151D3-F5B5-4E81-A7F1-2259228C871F}" srcOrd="2" destOrd="0" presId="urn:microsoft.com/office/officeart/2008/layout/NameandTitleOrganizationalChart"/>
    <dgm:cxn modelId="{2C5BDC9E-CD5C-4E34-A70D-21D414ED3E1B}" type="presParOf" srcId="{6F2151D3-F5B5-4E81-A7F1-2259228C871F}" destId="{373BEEAA-DAC0-4A47-95D7-BE528D16114B}" srcOrd="0" destOrd="0" presId="urn:microsoft.com/office/officeart/2008/layout/NameandTitleOrganizationalChart"/>
    <dgm:cxn modelId="{9E3CC0F0-F01B-433D-94B4-5BDEC4B48AAF}" type="presParOf" srcId="{6F2151D3-F5B5-4E81-A7F1-2259228C871F}" destId="{E5A9FB08-D849-4FE3-ABA6-189AC738B834}" srcOrd="1" destOrd="0" presId="urn:microsoft.com/office/officeart/2008/layout/NameandTitleOrganizationalChart"/>
    <dgm:cxn modelId="{59E1A74B-2BDA-4FD1-8662-0AE618FC8D34}" type="presParOf" srcId="{E5A9FB08-D849-4FE3-ABA6-189AC738B834}" destId="{ACA5BA81-6D5D-49C6-A458-581C2BAE696A}" srcOrd="0" destOrd="0" presId="urn:microsoft.com/office/officeart/2008/layout/NameandTitleOrganizationalChart"/>
    <dgm:cxn modelId="{ADA874FE-F735-41CF-8667-0BAE337E1E16}" type="presParOf" srcId="{ACA5BA81-6D5D-49C6-A458-581C2BAE696A}" destId="{9A697E95-3432-4287-B7FC-F398C9C94AD4}" srcOrd="0" destOrd="0" presId="urn:microsoft.com/office/officeart/2008/layout/NameandTitleOrganizationalChart"/>
    <dgm:cxn modelId="{DA2405E6-54C4-4FB5-9F16-8134BE6CA5B3}" type="presParOf" srcId="{ACA5BA81-6D5D-49C6-A458-581C2BAE696A}" destId="{7F1E6276-0844-4E5F-A0DD-79040B88128B}" srcOrd="1" destOrd="0" presId="urn:microsoft.com/office/officeart/2008/layout/NameandTitleOrganizationalChart"/>
    <dgm:cxn modelId="{C600E4C8-51E9-4EE6-A156-A55F5F831C88}" type="presParOf" srcId="{ACA5BA81-6D5D-49C6-A458-581C2BAE696A}" destId="{39CE4F74-5272-4AAC-BE2B-3ABAF4443CD1}" srcOrd="2" destOrd="0" presId="urn:microsoft.com/office/officeart/2008/layout/NameandTitleOrganizationalChart"/>
    <dgm:cxn modelId="{1D693D46-4A5D-4AAC-807E-3E29212A622A}" type="presParOf" srcId="{E5A9FB08-D849-4FE3-ABA6-189AC738B834}" destId="{0660FAB9-7581-4C30-8942-A42A24CA9931}" srcOrd="1" destOrd="0" presId="urn:microsoft.com/office/officeart/2008/layout/NameandTitleOrganizationalChart"/>
    <dgm:cxn modelId="{0FD4C9E5-C276-4B15-B4B7-A858D3BA0041}" type="presParOf" srcId="{E5A9FB08-D849-4FE3-ABA6-189AC738B834}" destId="{6D1A72CA-19DD-4CBC-9AC4-F4F0A49DA320}" srcOrd="2" destOrd="0" presId="urn:microsoft.com/office/officeart/2008/layout/NameandTitleOrganizationalChart"/>
    <dgm:cxn modelId="{1F3B767A-3823-41C1-80B9-60D801D6B9F6}" type="presParOf" srcId="{AA26076E-F5DA-4F57-B749-5EBBA2AFB91B}" destId="{50F7636F-63AF-412D-8717-51BE6DBF7AA9}" srcOrd="2" destOrd="0" presId="urn:microsoft.com/office/officeart/2008/layout/NameandTitleOrganizationalChart"/>
    <dgm:cxn modelId="{EC295DE3-B30C-4D9C-B808-EB59098C05F5}" type="presParOf" srcId="{50F7636F-63AF-412D-8717-51BE6DBF7AA9}" destId="{BE5FB186-8B23-4F3A-9472-9A6C5880C3DC}" srcOrd="0" destOrd="0" presId="urn:microsoft.com/office/officeart/2008/layout/NameandTitleOrganizationalChart"/>
    <dgm:cxn modelId="{34D76B75-E02D-445C-87BB-5C3982268AC0}" type="presParOf" srcId="{50F7636F-63AF-412D-8717-51BE6DBF7AA9}" destId="{F5320DC4-7EE8-4C94-9E31-1957BF33B925}" srcOrd="1" destOrd="0" presId="urn:microsoft.com/office/officeart/2008/layout/NameandTitleOrganizationalChart"/>
    <dgm:cxn modelId="{F26B0761-5AFD-4DE7-A95A-8A034F3837B4}" type="presParOf" srcId="{F5320DC4-7EE8-4C94-9E31-1957BF33B925}" destId="{9BB9FAA6-2526-45A3-8B3C-5E54B5CB412E}" srcOrd="0" destOrd="0" presId="urn:microsoft.com/office/officeart/2008/layout/NameandTitleOrganizationalChart"/>
    <dgm:cxn modelId="{B125CE2E-C093-457E-B4DA-F40AE0F8D3A5}" type="presParOf" srcId="{9BB9FAA6-2526-45A3-8B3C-5E54B5CB412E}" destId="{148712BB-9C46-429A-AAA1-EB53DE94BDCE}" srcOrd="0" destOrd="0" presId="urn:microsoft.com/office/officeart/2008/layout/NameandTitleOrganizationalChart"/>
    <dgm:cxn modelId="{0B650C7A-0F7C-457C-A9C9-339C71E18890}" type="presParOf" srcId="{9BB9FAA6-2526-45A3-8B3C-5E54B5CB412E}" destId="{6C6A196C-7723-4F03-A8E3-94C4A4374CC1}" srcOrd="1" destOrd="0" presId="urn:microsoft.com/office/officeart/2008/layout/NameandTitleOrganizationalChart"/>
    <dgm:cxn modelId="{6957BFF2-4933-4E0D-90FD-3744639F2445}" type="presParOf" srcId="{9BB9FAA6-2526-45A3-8B3C-5E54B5CB412E}" destId="{379332D9-A2D5-4810-8756-EF3E1FAA116B}" srcOrd="2" destOrd="0" presId="urn:microsoft.com/office/officeart/2008/layout/NameandTitleOrganizationalChart"/>
    <dgm:cxn modelId="{82B92A75-BE25-4EE9-AE5A-1C71F612C3E9}" type="presParOf" srcId="{F5320DC4-7EE8-4C94-9E31-1957BF33B925}" destId="{D9F8AB68-F26E-47C9-892C-55F6A7C2567C}" srcOrd="1" destOrd="0" presId="urn:microsoft.com/office/officeart/2008/layout/NameandTitleOrganizationalChart"/>
    <dgm:cxn modelId="{02E27671-1F16-4260-8227-600FE2D90989}" type="presParOf" srcId="{F5320DC4-7EE8-4C94-9E31-1957BF33B925}" destId="{39794E66-A3DB-4667-8E73-83AA9628258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5FB186-8B23-4F3A-9472-9A6C5880C3DC}">
      <dsp:nvSpPr>
        <dsp:cNvPr id="0" name=""/>
        <dsp:cNvSpPr/>
      </dsp:nvSpPr>
      <dsp:spPr>
        <a:xfrm>
          <a:off x="5153046" y="524195"/>
          <a:ext cx="122312" cy="344883"/>
        </a:xfrm>
        <a:custGeom>
          <a:avLst/>
          <a:gdLst/>
          <a:ahLst/>
          <a:cxnLst/>
          <a:rect l="0" t="0" r="0" b="0"/>
          <a:pathLst>
            <a:path>
              <a:moveTo>
                <a:pt x="122312" y="0"/>
              </a:moveTo>
              <a:lnTo>
                <a:pt x="122312" y="344883"/>
              </a:lnTo>
              <a:lnTo>
                <a:pt x="0" y="34488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BEEAA-DAC0-4A47-95D7-BE528D16114B}">
      <dsp:nvSpPr>
        <dsp:cNvPr id="0" name=""/>
        <dsp:cNvSpPr/>
      </dsp:nvSpPr>
      <dsp:spPr>
        <a:xfrm>
          <a:off x="5771631" y="1842864"/>
          <a:ext cx="91440" cy="584465"/>
        </a:xfrm>
        <a:custGeom>
          <a:avLst/>
          <a:gdLst/>
          <a:ahLst/>
          <a:cxnLst/>
          <a:rect l="0" t="0" r="0" b="0"/>
          <a:pathLst>
            <a:path>
              <a:moveTo>
                <a:pt x="88343" y="0"/>
              </a:moveTo>
              <a:lnTo>
                <a:pt x="88343" y="584465"/>
              </a:lnTo>
              <a:lnTo>
                <a:pt x="45720" y="58446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A9D0D-3B96-4F95-B804-F414E3E8A39C}">
      <dsp:nvSpPr>
        <dsp:cNvPr id="0" name=""/>
        <dsp:cNvSpPr/>
      </dsp:nvSpPr>
      <dsp:spPr>
        <a:xfrm>
          <a:off x="6566468" y="3497320"/>
          <a:ext cx="122312" cy="472351"/>
        </a:xfrm>
        <a:custGeom>
          <a:avLst/>
          <a:gdLst/>
          <a:ahLst/>
          <a:cxnLst/>
          <a:rect l="0" t="0" r="0" b="0"/>
          <a:pathLst>
            <a:path>
              <a:moveTo>
                <a:pt x="122312" y="0"/>
              </a:moveTo>
              <a:lnTo>
                <a:pt x="122312" y="472351"/>
              </a:lnTo>
              <a:lnTo>
                <a:pt x="0" y="472351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6AFEC-4AF0-457B-BC29-52F3FECFB119}">
      <dsp:nvSpPr>
        <dsp:cNvPr id="0" name=""/>
        <dsp:cNvSpPr/>
      </dsp:nvSpPr>
      <dsp:spPr>
        <a:xfrm>
          <a:off x="6688781" y="3497320"/>
          <a:ext cx="732943" cy="1091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279"/>
              </a:lnTo>
              <a:lnTo>
                <a:pt x="732943" y="969279"/>
              </a:lnTo>
              <a:lnTo>
                <a:pt x="732943" y="1091591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1B87D-110D-4C06-B16B-457688BE83FF}">
      <dsp:nvSpPr>
        <dsp:cNvPr id="0" name=""/>
        <dsp:cNvSpPr/>
      </dsp:nvSpPr>
      <dsp:spPr>
        <a:xfrm>
          <a:off x="5736472" y="3497320"/>
          <a:ext cx="952308" cy="1091591"/>
        </a:xfrm>
        <a:custGeom>
          <a:avLst/>
          <a:gdLst/>
          <a:ahLst/>
          <a:cxnLst/>
          <a:rect l="0" t="0" r="0" b="0"/>
          <a:pathLst>
            <a:path>
              <a:moveTo>
                <a:pt x="952308" y="0"/>
              </a:moveTo>
              <a:lnTo>
                <a:pt x="952308" y="969279"/>
              </a:lnTo>
              <a:lnTo>
                <a:pt x="0" y="969279"/>
              </a:lnTo>
              <a:lnTo>
                <a:pt x="0" y="1091591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D3F38-05CA-4713-9B94-D48B47A84CD5}">
      <dsp:nvSpPr>
        <dsp:cNvPr id="0" name=""/>
        <dsp:cNvSpPr/>
      </dsp:nvSpPr>
      <dsp:spPr>
        <a:xfrm>
          <a:off x="5859975" y="1842864"/>
          <a:ext cx="828806" cy="113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949"/>
              </a:lnTo>
              <a:lnTo>
                <a:pt x="828806" y="1007949"/>
              </a:lnTo>
              <a:lnTo>
                <a:pt x="828806" y="113026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560C9-9B4E-4211-B559-FD979AC4AD3F}">
      <dsp:nvSpPr>
        <dsp:cNvPr id="0" name=""/>
        <dsp:cNvSpPr/>
      </dsp:nvSpPr>
      <dsp:spPr>
        <a:xfrm>
          <a:off x="5092208" y="1842864"/>
          <a:ext cx="767766" cy="1130261"/>
        </a:xfrm>
        <a:custGeom>
          <a:avLst/>
          <a:gdLst/>
          <a:ahLst/>
          <a:cxnLst/>
          <a:rect l="0" t="0" r="0" b="0"/>
          <a:pathLst>
            <a:path>
              <a:moveTo>
                <a:pt x="767766" y="0"/>
              </a:moveTo>
              <a:lnTo>
                <a:pt x="767766" y="1007949"/>
              </a:lnTo>
              <a:lnTo>
                <a:pt x="0" y="1007949"/>
              </a:lnTo>
              <a:lnTo>
                <a:pt x="0" y="113026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B034D-204C-4080-9DA9-692A6CFA92FA}">
      <dsp:nvSpPr>
        <dsp:cNvPr id="0" name=""/>
        <dsp:cNvSpPr/>
      </dsp:nvSpPr>
      <dsp:spPr>
        <a:xfrm>
          <a:off x="5275358" y="524195"/>
          <a:ext cx="584616" cy="855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020"/>
              </a:lnTo>
              <a:lnTo>
                <a:pt x="584616" y="733020"/>
              </a:lnTo>
              <a:lnTo>
                <a:pt x="584616" y="85533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F0F64-22C9-4113-823D-0BE40B6FE44C}">
      <dsp:nvSpPr>
        <dsp:cNvPr id="0" name=""/>
        <dsp:cNvSpPr/>
      </dsp:nvSpPr>
      <dsp:spPr>
        <a:xfrm>
          <a:off x="4559804" y="524195"/>
          <a:ext cx="715554" cy="829967"/>
        </a:xfrm>
        <a:custGeom>
          <a:avLst/>
          <a:gdLst/>
          <a:ahLst/>
          <a:cxnLst/>
          <a:rect l="0" t="0" r="0" b="0"/>
          <a:pathLst>
            <a:path>
              <a:moveTo>
                <a:pt x="715554" y="0"/>
              </a:moveTo>
              <a:lnTo>
                <a:pt x="715554" y="707654"/>
              </a:lnTo>
              <a:lnTo>
                <a:pt x="0" y="707654"/>
              </a:lnTo>
              <a:lnTo>
                <a:pt x="0" y="82996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F7213-2AE9-42B1-85C1-848581154D07}">
      <dsp:nvSpPr>
        <dsp:cNvPr id="0" name=""/>
        <dsp:cNvSpPr/>
      </dsp:nvSpPr>
      <dsp:spPr>
        <a:xfrm>
          <a:off x="3896864" y="0"/>
          <a:ext cx="2756987" cy="5241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7397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วารสารวิชาการ</a:t>
          </a:r>
          <a:endParaRPr lang="th-TH" sz="3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896864" y="0"/>
        <a:ext cx="2756987" cy="524195"/>
      </dsp:txXfrm>
    </dsp:sp>
    <dsp:sp modelId="{EDB888A7-B765-47D0-9344-1F8E893694E8}">
      <dsp:nvSpPr>
        <dsp:cNvPr id="0" name=""/>
        <dsp:cNvSpPr/>
      </dsp:nvSpPr>
      <dsp:spPr>
        <a:xfrm>
          <a:off x="4971627" y="408148"/>
          <a:ext cx="911193" cy="1747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971627" y="408148"/>
        <a:ext cx="911193" cy="174731"/>
      </dsp:txXfrm>
    </dsp:sp>
    <dsp:sp modelId="{E1BD0FDE-5670-4456-85B5-0D69AEF3AAB6}">
      <dsp:nvSpPr>
        <dsp:cNvPr id="0" name=""/>
        <dsp:cNvSpPr/>
      </dsp:nvSpPr>
      <dsp:spPr>
        <a:xfrm>
          <a:off x="4083280" y="1354162"/>
          <a:ext cx="953047" cy="5081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7397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อยู่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083280" y="1354162"/>
        <a:ext cx="953047" cy="508118"/>
      </dsp:txXfrm>
    </dsp:sp>
    <dsp:sp modelId="{0B7ABA88-9D97-44AE-B659-0D7856EE4DEF}">
      <dsp:nvSpPr>
        <dsp:cNvPr id="0" name=""/>
        <dsp:cNvSpPr/>
      </dsp:nvSpPr>
      <dsp:spPr>
        <a:xfrm>
          <a:off x="4256072" y="1809739"/>
          <a:ext cx="911193" cy="1747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256072" y="1809739"/>
        <a:ext cx="911193" cy="174731"/>
      </dsp:txXfrm>
    </dsp:sp>
    <dsp:sp modelId="{9075FEDC-B65B-4E7E-8EFF-29B183ECC2F8}">
      <dsp:nvSpPr>
        <dsp:cNvPr id="0" name=""/>
        <dsp:cNvSpPr/>
      </dsp:nvSpPr>
      <dsp:spPr>
        <a:xfrm>
          <a:off x="5411890" y="1379528"/>
          <a:ext cx="896168" cy="463336"/>
        </a:xfrm>
        <a:prstGeom prst="rect">
          <a:avLst/>
        </a:prstGeom>
        <a:solidFill>
          <a:schemeClr val="accent4">
            <a:hueOff val="-900129"/>
            <a:satOff val="0"/>
            <a:lumOff val="3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7397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ไม่อยู่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411890" y="1379528"/>
        <a:ext cx="896168" cy="463336"/>
      </dsp:txXfrm>
    </dsp:sp>
    <dsp:sp modelId="{8ECD5E10-7D08-4444-8733-DD74850AD90C}">
      <dsp:nvSpPr>
        <dsp:cNvPr id="0" name=""/>
        <dsp:cNvSpPr/>
      </dsp:nvSpPr>
      <dsp:spPr>
        <a:xfrm>
          <a:off x="5637877" y="1812150"/>
          <a:ext cx="911193" cy="1747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900129"/>
              <a:satOff val="0"/>
              <a:lumOff val="3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637877" y="1812150"/>
        <a:ext cx="911193" cy="174731"/>
      </dsp:txXfrm>
    </dsp:sp>
    <dsp:sp modelId="{600A4F46-FB02-41BF-98A7-800B7614D937}">
      <dsp:nvSpPr>
        <dsp:cNvPr id="0" name=""/>
        <dsp:cNvSpPr/>
      </dsp:nvSpPr>
      <dsp:spPr>
        <a:xfrm>
          <a:off x="4465404" y="2973125"/>
          <a:ext cx="1253609" cy="524195"/>
        </a:xfrm>
        <a:prstGeom prst="rect">
          <a:avLst/>
        </a:prstGeom>
        <a:solidFill>
          <a:schemeClr val="accent4">
            <a:hueOff val="-1800259"/>
            <a:satOff val="0"/>
            <a:lumOff val="6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7397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เป็น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465404" y="2973125"/>
        <a:ext cx="1253609" cy="524195"/>
      </dsp:txXfrm>
    </dsp:sp>
    <dsp:sp modelId="{30AD8B0B-D680-48ED-A26B-751E6026F2D4}">
      <dsp:nvSpPr>
        <dsp:cNvPr id="0" name=""/>
        <dsp:cNvSpPr/>
      </dsp:nvSpPr>
      <dsp:spPr>
        <a:xfrm>
          <a:off x="4788477" y="3413794"/>
          <a:ext cx="911193" cy="1747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800259"/>
              <a:satOff val="0"/>
              <a:lumOff val="6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788477" y="3413794"/>
        <a:ext cx="911193" cy="174731"/>
      </dsp:txXfrm>
    </dsp:sp>
    <dsp:sp modelId="{E28D7DF0-A850-465C-8063-A536230E44C8}">
      <dsp:nvSpPr>
        <dsp:cNvPr id="0" name=""/>
        <dsp:cNvSpPr/>
      </dsp:nvSpPr>
      <dsp:spPr>
        <a:xfrm>
          <a:off x="5963638" y="2973125"/>
          <a:ext cx="1450285" cy="524195"/>
        </a:xfrm>
        <a:prstGeom prst="rect">
          <a:avLst/>
        </a:prstGeom>
        <a:solidFill>
          <a:schemeClr val="accent4">
            <a:hueOff val="-2700388"/>
            <a:satOff val="0"/>
            <a:lumOff val="9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7397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ไม่เป็น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963638" y="2973125"/>
        <a:ext cx="1450285" cy="524195"/>
      </dsp:txXfrm>
    </dsp:sp>
    <dsp:sp modelId="{E2761BD1-8CB6-4686-B488-39F6471F6A07}">
      <dsp:nvSpPr>
        <dsp:cNvPr id="0" name=""/>
        <dsp:cNvSpPr/>
      </dsp:nvSpPr>
      <dsp:spPr>
        <a:xfrm>
          <a:off x="6385049" y="3413794"/>
          <a:ext cx="911193" cy="1747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2700388"/>
              <a:satOff val="0"/>
              <a:lumOff val="9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385049" y="3413794"/>
        <a:ext cx="911193" cy="174731"/>
      </dsp:txXfrm>
    </dsp:sp>
    <dsp:sp modelId="{877C36E0-B429-4B71-93E6-DFB82D17AB61}">
      <dsp:nvSpPr>
        <dsp:cNvPr id="0" name=""/>
        <dsp:cNvSpPr/>
      </dsp:nvSpPr>
      <dsp:spPr>
        <a:xfrm>
          <a:off x="5125841" y="4588912"/>
          <a:ext cx="1221262" cy="524195"/>
        </a:xfrm>
        <a:prstGeom prst="rect">
          <a:avLst/>
        </a:prstGeom>
        <a:solidFill>
          <a:schemeClr val="accent4">
            <a:hueOff val="-3600517"/>
            <a:satOff val="0"/>
            <a:lumOff val="13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7397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เข้าเกณฑ์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125841" y="4588912"/>
        <a:ext cx="1221262" cy="524195"/>
      </dsp:txXfrm>
    </dsp:sp>
    <dsp:sp modelId="{B550C56A-A2D6-499B-B6EC-99E9E07A4825}">
      <dsp:nvSpPr>
        <dsp:cNvPr id="0" name=""/>
        <dsp:cNvSpPr/>
      </dsp:nvSpPr>
      <dsp:spPr>
        <a:xfrm>
          <a:off x="5432741" y="5029579"/>
          <a:ext cx="911193" cy="1747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3600517"/>
              <a:satOff val="0"/>
              <a:lumOff val="13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432741" y="5029579"/>
        <a:ext cx="911193" cy="174731"/>
      </dsp:txXfrm>
    </dsp:sp>
    <dsp:sp modelId="{CEA56897-A6ED-4C5A-81CF-5791D8980B4B}">
      <dsp:nvSpPr>
        <dsp:cNvPr id="0" name=""/>
        <dsp:cNvSpPr/>
      </dsp:nvSpPr>
      <dsp:spPr>
        <a:xfrm>
          <a:off x="6591728" y="4588912"/>
          <a:ext cx="1659991" cy="524195"/>
        </a:xfrm>
        <a:prstGeom prst="rect">
          <a:avLst/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7397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ไม่เข้าเกณฑ์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591728" y="4588912"/>
        <a:ext cx="1659991" cy="524195"/>
      </dsp:txXfrm>
    </dsp:sp>
    <dsp:sp modelId="{9CAFC78F-1588-4232-91B6-4F6A9738A0BC}">
      <dsp:nvSpPr>
        <dsp:cNvPr id="0" name=""/>
        <dsp:cNvSpPr/>
      </dsp:nvSpPr>
      <dsp:spPr>
        <a:xfrm>
          <a:off x="7117993" y="5029579"/>
          <a:ext cx="911193" cy="1747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117993" y="5029579"/>
        <a:ext cx="911193" cy="174731"/>
      </dsp:txXfrm>
    </dsp:sp>
    <dsp:sp modelId="{1E528542-6025-478D-9BB4-411960BE66FB}">
      <dsp:nvSpPr>
        <dsp:cNvPr id="0" name=""/>
        <dsp:cNvSpPr/>
      </dsp:nvSpPr>
      <dsp:spPr>
        <a:xfrm>
          <a:off x="3145403" y="3707574"/>
          <a:ext cx="3421065" cy="52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7397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ข้อ ๓ (พิจารณาตามเกณฑ์ ๘ ข้อ)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45403" y="3707574"/>
        <a:ext cx="3421065" cy="524195"/>
      </dsp:txXfrm>
    </dsp:sp>
    <dsp:sp modelId="{177F8996-8545-4C78-8C29-34DD70994509}">
      <dsp:nvSpPr>
        <dsp:cNvPr id="0" name=""/>
        <dsp:cNvSpPr/>
      </dsp:nvSpPr>
      <dsp:spPr>
        <a:xfrm>
          <a:off x="4552205" y="4148243"/>
          <a:ext cx="911193" cy="1747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552205" y="4148243"/>
        <a:ext cx="911193" cy="174731"/>
      </dsp:txXfrm>
    </dsp:sp>
    <dsp:sp modelId="{9A697E95-3432-4287-B7FC-F398C9C94AD4}">
      <dsp:nvSpPr>
        <dsp:cNvPr id="0" name=""/>
        <dsp:cNvSpPr/>
      </dsp:nvSpPr>
      <dsp:spPr>
        <a:xfrm>
          <a:off x="3148243" y="2165232"/>
          <a:ext cx="2669108" cy="52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7397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เช็ค </a:t>
          </a:r>
          <a:r>
            <a:rPr lang="en-US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Predatory Journals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48243" y="2165232"/>
        <a:ext cx="2669108" cy="524195"/>
      </dsp:txXfrm>
    </dsp:sp>
    <dsp:sp modelId="{7F1E6276-0844-4E5F-A0DD-79040B88128B}">
      <dsp:nvSpPr>
        <dsp:cNvPr id="0" name=""/>
        <dsp:cNvSpPr/>
      </dsp:nvSpPr>
      <dsp:spPr>
        <a:xfrm>
          <a:off x="4179066" y="2605901"/>
          <a:ext cx="911193" cy="1747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79066" y="2605901"/>
        <a:ext cx="911193" cy="174731"/>
      </dsp:txXfrm>
    </dsp:sp>
    <dsp:sp modelId="{148712BB-9C46-429A-AAA1-EB53DE94BDCE}">
      <dsp:nvSpPr>
        <dsp:cNvPr id="0" name=""/>
        <dsp:cNvSpPr/>
      </dsp:nvSpPr>
      <dsp:spPr>
        <a:xfrm>
          <a:off x="533255" y="606980"/>
          <a:ext cx="4619791" cy="52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7397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ข้อ ๒ (อยู่ในฐานข้อมูลตามแนบท้ายประกาศ)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33255" y="606980"/>
        <a:ext cx="4619791" cy="524195"/>
      </dsp:txXfrm>
    </dsp:sp>
    <dsp:sp modelId="{6C6A196C-7723-4F03-A8E3-94C4A4374CC1}">
      <dsp:nvSpPr>
        <dsp:cNvPr id="0" name=""/>
        <dsp:cNvSpPr/>
      </dsp:nvSpPr>
      <dsp:spPr>
        <a:xfrm>
          <a:off x="2539419" y="999179"/>
          <a:ext cx="911193" cy="1747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539419" y="999179"/>
        <a:ext cx="911193" cy="174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13EED-23AA-4280-8942-CC819410AE7A}" type="datetimeFigureOut">
              <a:rPr lang="th-TH" smtClean="0"/>
              <a:pPr/>
              <a:t>04/02/57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814BE-5416-4741-982A-C640A8AADAF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525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814BE-5416-4741-982A-C640A8AADAF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6767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ula Presentatio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43858"/>
          <a:stretch>
            <a:fillRect/>
          </a:stretch>
        </p:blipFill>
        <p:spPr>
          <a:xfrm>
            <a:off x="0" y="-1"/>
            <a:ext cx="9144000" cy="3657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060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fld id="{74697280-5A56-40C2-945E-06BEEC8E1802}" type="datetime1">
              <a:rPr lang="th-TH" smtClean="0"/>
              <a:pPr/>
              <a:t>04/02/57</a:t>
            </a:fld>
            <a:endParaRPr lang="th-TH"/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2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E050533-22F9-4545-90DE-AA920096F1A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5048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DDE2F9-7A53-4103-A29F-AF11A6FB02EB}" type="datetime1">
              <a:rPr lang="th-TH" smtClean="0"/>
              <a:pPr/>
              <a:t>04/02/57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50533-22F9-4545-90DE-AA920096F1A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0883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F02697-D920-411C-9B90-D90813188BF6}" type="datetime1">
              <a:rPr lang="th-TH" smtClean="0"/>
              <a:pPr/>
              <a:t>04/02/57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50533-22F9-4545-90DE-AA920096F1A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892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C7B5D-EC97-4C9F-AE93-5EFD278AF6E2}" type="datetime1">
              <a:rPr lang="th-TH" smtClean="0"/>
              <a:pPr/>
              <a:t>04/02/57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50533-22F9-4545-90DE-AA920096F1A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8012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1981200"/>
            <a:ext cx="6513513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199" y="3367088"/>
            <a:ext cx="6513513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5DFC7-1175-4DCA-9C58-FB03F29E9D9F}" type="datetime1">
              <a:rPr lang="th-TH" smtClean="0"/>
              <a:pPr/>
              <a:t>04/02/57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50533-22F9-4545-90DE-AA920096F1A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2454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8D5B2E-DDE4-47C7-87A2-17AE39A551EE}" type="datetime1">
              <a:rPr lang="th-TH" smtClean="0"/>
              <a:pPr/>
              <a:t>04/02/57</a:t>
            </a:fld>
            <a:endParaRPr lang="th-TH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50533-22F9-4545-90DE-AA920096F1A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0918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61B47C-FD21-4EC3-BCF3-934FD622BE06}" type="datetime1">
              <a:rPr lang="th-TH" smtClean="0"/>
              <a:pPr/>
              <a:t>04/02/57</a:t>
            </a:fld>
            <a:endParaRPr lang="th-TH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5E050533-22F9-4545-90DE-AA920096F1A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2918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58952"/>
            <a:ext cx="66294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1000" y="6248400"/>
            <a:ext cx="957263" cy="457200"/>
          </a:xfrm>
        </p:spPr>
        <p:txBody>
          <a:bodyPr/>
          <a:lstStyle>
            <a:lvl1pPr>
              <a:defRPr/>
            </a:lvl1pPr>
          </a:lstStyle>
          <a:p>
            <a:fld id="{4D53C89D-0EF4-4289-87D0-ACD41C7EAEEB}" type="datetime1">
              <a:rPr lang="th-TH" smtClean="0"/>
              <a:pPr/>
              <a:t>04/02/57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75438" y="6248400"/>
            <a:ext cx="1325562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50533-22F9-4545-90DE-AA920096F1A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0772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EC933-A0A3-49C1-A2E9-2694B9CAB05F}" type="datetime1">
              <a:rPr lang="th-TH" smtClean="0"/>
              <a:pPr/>
              <a:t>04/02/57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50533-22F9-4545-90DE-AA920096F1A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7424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97B62-3492-4D8B-872F-1285EFB2803C}" type="datetime1">
              <a:rPr lang="th-TH" smtClean="0"/>
              <a:pPr/>
              <a:t>04/02/57</a:t>
            </a:fld>
            <a:endParaRPr lang="th-TH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50533-22F9-4545-90DE-AA920096F1A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3317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F47A2-F9E8-40E7-A326-1599FFFCF6C6}" type="datetime1">
              <a:rPr lang="th-TH" smtClean="0"/>
              <a:pPr/>
              <a:t>04/02/57</a:t>
            </a:fld>
            <a:endParaRPr lang="th-TH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50533-22F9-4545-90DE-AA920096F1A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7311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2057400" y="685800"/>
            <a:ext cx="662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057400" y="1828800"/>
            <a:ext cx="66294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696200" y="6248400"/>
            <a:ext cx="957263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fld id="{88C563BE-3036-433F-B8D4-0E516A6E1D3F}" type="datetime1">
              <a:rPr lang="th-TH" smtClean="0"/>
              <a:pPr/>
              <a:t>04/02/57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05400" y="6248400"/>
            <a:ext cx="2514600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5E050533-22F9-4545-90DE-AA920096F1A9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1044" name="Picture 23" descr="logo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612900" cy="3810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5" name="Group 43"/>
          <p:cNvGrpSpPr>
            <a:grpSpLocks/>
          </p:cNvGrpSpPr>
          <p:nvPr/>
        </p:nvGrpSpPr>
        <p:grpSpPr bwMode="auto">
          <a:xfrm>
            <a:off x="0" y="0"/>
            <a:ext cx="1981200" cy="6858000"/>
            <a:chOff x="0" y="0"/>
            <a:chExt cx="1981200" cy="6858001"/>
          </a:xfrm>
        </p:grpSpPr>
        <p:pic>
          <p:nvPicPr>
            <p:cNvPr id="20" name="Picture 19" descr="Chula Presentation.jpg"/>
            <p:cNvPicPr>
              <a:picLocks noChangeAspect="1"/>
            </p:cNvPicPr>
            <p:nvPr userDrawn="1"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9065" r="68646"/>
            <a:stretch>
              <a:fillRect/>
            </a:stretch>
          </p:blipFill>
          <p:spPr>
            <a:xfrm>
              <a:off x="0" y="0"/>
              <a:ext cx="1905000" cy="6858001"/>
            </a:xfrm>
            <a:prstGeom prst="rect">
              <a:avLst/>
            </a:prstGeom>
          </p:spPr>
        </p:pic>
        <p:grpSp>
          <p:nvGrpSpPr>
            <p:cNvPr id="1047" name="Group 16"/>
            <p:cNvGrpSpPr>
              <a:grpSpLocks/>
            </p:cNvGrpSpPr>
            <p:nvPr userDrawn="1"/>
          </p:nvGrpSpPr>
          <p:grpSpPr bwMode="auto">
            <a:xfrm rot="5400000" flipH="1" flipV="1">
              <a:off x="190500" y="5067300"/>
              <a:ext cx="1600200" cy="1981200"/>
              <a:chOff x="3651" y="845"/>
              <a:chExt cx="1066" cy="1094"/>
            </a:xfrm>
          </p:grpSpPr>
          <p:sp>
            <p:nvSpPr>
              <p:cNvPr id="1048" name="Rectangle 17"/>
              <p:cNvSpPr>
                <a:spLocks noChangeArrowheads="1"/>
              </p:cNvSpPr>
              <p:nvPr userDrawn="1"/>
            </p:nvSpPr>
            <p:spPr bwMode="auto">
              <a:xfrm>
                <a:off x="3651" y="845"/>
                <a:ext cx="341" cy="340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endParaRPr lang="en-US" altLang="th-TH">
                  <a:latin typeface="Georgia" pitchFamily="18" charset="0"/>
                </a:endParaRPr>
              </a:p>
            </p:txBody>
          </p:sp>
          <p:sp>
            <p:nvSpPr>
              <p:cNvPr id="1049" name="Rectangle 18"/>
              <p:cNvSpPr>
                <a:spLocks noChangeArrowheads="1"/>
              </p:cNvSpPr>
              <p:nvPr userDrawn="1"/>
            </p:nvSpPr>
            <p:spPr bwMode="auto">
              <a:xfrm>
                <a:off x="4014" y="845"/>
                <a:ext cx="342" cy="340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endParaRPr lang="en-US" altLang="th-TH">
                  <a:latin typeface="Georgia" pitchFamily="18" charset="0"/>
                </a:endParaRPr>
              </a:p>
            </p:txBody>
          </p:sp>
          <p:sp>
            <p:nvSpPr>
              <p:cNvPr id="1050" name="Rectangle 19"/>
              <p:cNvSpPr>
                <a:spLocks noChangeArrowheads="1"/>
              </p:cNvSpPr>
              <p:nvPr userDrawn="1"/>
            </p:nvSpPr>
            <p:spPr bwMode="auto">
              <a:xfrm>
                <a:off x="4376" y="845"/>
                <a:ext cx="341" cy="340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endParaRPr lang="en-US" altLang="th-TH">
                  <a:latin typeface="Georgia" pitchFamily="18" charset="0"/>
                </a:endParaRPr>
              </a:p>
            </p:txBody>
          </p:sp>
          <p:sp>
            <p:nvSpPr>
              <p:cNvPr id="1051" name="Rectangle 20"/>
              <p:cNvSpPr>
                <a:spLocks noChangeArrowheads="1"/>
              </p:cNvSpPr>
              <p:nvPr userDrawn="1"/>
            </p:nvSpPr>
            <p:spPr bwMode="auto">
              <a:xfrm rot="10800000" flipV="1">
                <a:off x="3651" y="1214"/>
                <a:ext cx="341" cy="340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endParaRPr lang="en-US" altLang="th-TH">
                  <a:latin typeface="Georgia" pitchFamily="18" charset="0"/>
                </a:endParaRPr>
              </a:p>
            </p:txBody>
          </p:sp>
          <p:sp>
            <p:nvSpPr>
              <p:cNvPr id="1052" name="Rectangle 21"/>
              <p:cNvSpPr>
                <a:spLocks noChangeArrowheads="1"/>
              </p:cNvSpPr>
              <p:nvPr userDrawn="1"/>
            </p:nvSpPr>
            <p:spPr bwMode="auto">
              <a:xfrm>
                <a:off x="3651" y="1599"/>
                <a:ext cx="341" cy="340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endParaRPr lang="en-US" altLang="th-TH">
                  <a:latin typeface="Georgia" pitchFamily="18" charset="0"/>
                </a:endParaRPr>
              </a:p>
            </p:txBody>
          </p:sp>
          <p:sp>
            <p:nvSpPr>
              <p:cNvPr id="1053" name="Rectangle 22"/>
              <p:cNvSpPr>
                <a:spLocks noChangeArrowheads="1"/>
              </p:cNvSpPr>
              <p:nvPr userDrawn="1"/>
            </p:nvSpPr>
            <p:spPr bwMode="auto">
              <a:xfrm>
                <a:off x="4014" y="1214"/>
                <a:ext cx="342" cy="340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endParaRPr lang="en-US" altLang="th-TH">
                  <a:latin typeface="Georgia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Cordia New" pitchFamily="34" charset="-34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Cordia New" pitchFamily="34" charset="-34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Cordia New" pitchFamily="34" charset="-34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Cordia New" pitchFamily="34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Cordia New" pitchFamily="34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Cordia New" pitchFamily="34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Cordia New" pitchFamily="34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Cordia New" pitchFamily="34" charset="-34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rgbClr val="9C007F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rgbClr val="9C007F"/>
        </a:buClr>
        <a:buFont typeface="Georgia" pitchFamily="18" charset="0"/>
        <a:buChar char="▫"/>
        <a:defRPr sz="2000" kern="1200">
          <a:solidFill>
            <a:srgbClr val="9C007F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lyoa.com/publisher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gricoia.nal.usda.gov/" TargetMode="External"/><Relationship Id="rId7" Type="http://schemas.openxmlformats.org/officeDocument/2006/relationships/hyperlink" Target="http://www.eric.ed.gov/" TargetMode="External"/><Relationship Id="rId2" Type="http://schemas.openxmlformats.org/officeDocument/2006/relationships/hyperlink" Target="http://www.ebsco.com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.org/" TargetMode="External"/><Relationship Id="rId5" Type="http://schemas.openxmlformats.org/officeDocument/2006/relationships/hyperlink" Target="http://www.ebscohost.com/academic/cinaht-plus-with-futt-text" TargetMode="External"/><Relationship Id="rId4" Type="http://schemas.openxmlformats.org/officeDocument/2006/relationships/hyperlink" Target="http://www.biosi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rieve.com/" TargetMode="External"/><Relationship Id="rId2" Type="http://schemas.openxmlformats.org/officeDocument/2006/relationships/hyperlink" Target="http://www.ebscohos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s.rg/mathscinet" TargetMode="External"/><Relationship Id="rId5" Type="http://schemas.openxmlformats.org/officeDocument/2006/relationships/hyperlink" Target="http://www.theiet.org/" TargetMode="External"/><Relationship Id="rId4" Type="http://schemas.openxmlformats.org/officeDocument/2006/relationships/hyperlink" Target="http://wrurv.ingentaconnec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" TargetMode="External"/><Relationship Id="rId2" Type="http://schemas.openxmlformats.org/officeDocument/2006/relationships/hyperlink" Target="http://www.ncbi.ntm.nih.gov/pubme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iflnder.ca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okinfo.com/" TargetMode="External"/><Relationship Id="rId4" Type="http://schemas.openxmlformats.org/officeDocument/2006/relationships/hyperlink" Target="http://papers.ssrn.com/sol3/DisplayAbstractSearch.cf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cholarlyoa.com/publisher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4864"/>
            <a:ext cx="8458200" cy="1470025"/>
          </a:xfrm>
        </p:spPr>
        <p:txBody>
          <a:bodyPr/>
          <a:lstStyle/>
          <a:p>
            <a:r>
              <a:rPr lang="th-TH" sz="5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หลักเกณฑ์พิจารณาวารสารทางวิชาการ สำหรับเผยแพร่ผลงานทางวิชาการ พ.ศ. </a:t>
            </a:r>
            <a:r>
              <a:rPr lang="th-TH" sz="54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๒๕๕๖ ตามประกาศ กพอ.</a:t>
            </a:r>
            <a:endParaRPr lang="th-TH" sz="5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บัญชา พูลโภคา</a:t>
            </a:r>
            <a:endParaRPr lang="th-TH" sz="4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0675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32" y="2414855"/>
            <a:ext cx="8676456" cy="41824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404664"/>
            <a:ext cx="6629400" cy="1066800"/>
          </a:xfrm>
        </p:spPr>
        <p:txBody>
          <a:bodyPr/>
          <a:lstStyle/>
          <a:p>
            <a:r>
              <a:rPr lang="th-TH" sz="5400" b="1" dirty="0" smtClean="0">
                <a:solidFill>
                  <a:schemeClr val="accent4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ตัวอย่างการสืบค้น</a:t>
            </a:r>
            <a:endParaRPr lang="th-TH" sz="5400" b="1" dirty="0">
              <a:solidFill>
                <a:schemeClr val="accent4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2123728" y="1412776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fontAlgn="base">
              <a:lnSpc>
                <a:spcPts val="3600"/>
              </a:lnSpc>
              <a:spcBef>
                <a:spcPts val="300"/>
              </a:spcBef>
              <a:spcAft>
                <a:spcPct val="0"/>
              </a:spcAft>
              <a:buClr>
                <a:srgbClr val="9C007F"/>
              </a:buClr>
              <a:buFont typeface="Georgia" pitchFamily="18" charset="0"/>
              <a:buChar char="•"/>
            </a:pPr>
            <a:r>
              <a:rPr lang="th-TH" sz="4000" b="1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เข้าเว็บ </a:t>
            </a:r>
            <a:r>
              <a:rPr lang="en-US" sz="4000" b="1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  <a:hlinkClick r:id="rId3"/>
              </a:rPr>
              <a:t>http://scholarlyoa.com/publishers/</a:t>
            </a:r>
            <a:endParaRPr lang="th-TH" sz="4000" b="1" dirty="0">
              <a:solidFill>
                <a:prstClr val="black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96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Publisher: </a:t>
            </a:r>
            <a:r>
              <a:rPr lang="en-US" sz="32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Asian </a:t>
            </a:r>
            <a:r>
              <a:rPr lang="en-US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Online Journals </a:t>
            </a:r>
            <a:endParaRPr lang="en-US" sz="32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200"/>
              </a:lnSpc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Journal: </a:t>
            </a:r>
            <a:r>
              <a:rPr lang="en-US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Asian Journal of Education and e-Learning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476672"/>
            <a:ext cx="6629400" cy="1066800"/>
          </a:xfrm>
        </p:spPr>
        <p:txBody>
          <a:bodyPr/>
          <a:lstStyle/>
          <a:p>
            <a:r>
              <a:rPr lang="th-TH" sz="5400" b="1" dirty="0" smtClean="0">
                <a:solidFill>
                  <a:schemeClr val="accent4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ตัวอย่างการสืบค้น</a:t>
            </a:r>
            <a:endParaRPr lang="th-TH" sz="5400" b="1" dirty="0">
              <a:solidFill>
                <a:schemeClr val="accent4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356992"/>
            <a:ext cx="4608512" cy="32825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0942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Publisher: </a:t>
            </a:r>
            <a:r>
              <a:rPr lang="en-US" sz="32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Asian Online Journals </a:t>
            </a:r>
          </a:p>
          <a:p>
            <a:pPr>
              <a:lnSpc>
                <a:spcPts val="3200"/>
              </a:lnSpc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Journal: </a:t>
            </a:r>
            <a:r>
              <a:rPr lang="en-US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Asian Journal of Education and e-Learning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476672"/>
            <a:ext cx="6629400" cy="1066800"/>
          </a:xfrm>
        </p:spPr>
        <p:txBody>
          <a:bodyPr/>
          <a:lstStyle/>
          <a:p>
            <a:r>
              <a:rPr lang="th-TH" sz="5400" b="1" dirty="0" smtClean="0">
                <a:solidFill>
                  <a:schemeClr val="accent4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ตัวอย่างการสืบค้น</a:t>
            </a:r>
            <a:endParaRPr lang="th-TH" sz="5400" b="1" dirty="0">
              <a:solidFill>
                <a:schemeClr val="accent4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6224" y="3573016"/>
            <a:ext cx="6804248" cy="29187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2628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12776"/>
            <a:ext cx="7086600" cy="432435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Standalone Journal: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British Journal of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Science</a:t>
            </a:r>
          </a:p>
          <a:p>
            <a:pPr>
              <a:lnSpc>
                <a:spcPts val="2800"/>
              </a:lnSpc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</a:p>
          <a:p>
            <a:pPr lvl="1">
              <a:lnSpc>
                <a:spcPts val="2800"/>
              </a:lnSpc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ไปที่แถบ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List of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Standalone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Journals</a:t>
            </a:r>
          </a:p>
          <a:p>
            <a:pPr lvl="1">
              <a:lnSpc>
                <a:spcPts val="2800"/>
              </a:lnSpc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เลือน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scroll bar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ลงเพื่อหาชื่อวารสาร </a:t>
            </a:r>
            <a:r>
              <a:rPr lang="th-TH" sz="3200" b="1" dirty="0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</a:p>
          <a:p>
            <a:pPr lvl="1">
              <a:lnSpc>
                <a:spcPts val="2800"/>
              </a:lnSpc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ไปที่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edit&gt;find&gt;find…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แล้วพิมพ์ชื่อวารสารในกรอบที่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popup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ขึ้นมา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476672"/>
            <a:ext cx="6629400" cy="1066800"/>
          </a:xfrm>
        </p:spPr>
        <p:txBody>
          <a:bodyPr/>
          <a:lstStyle/>
          <a:p>
            <a:r>
              <a:rPr lang="th-TH" sz="5400" b="1" dirty="0" smtClean="0">
                <a:solidFill>
                  <a:schemeClr val="accent4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ตัวอย่างการสืบค้น</a:t>
            </a:r>
            <a:endParaRPr lang="th-TH" sz="5400" b="1" dirty="0">
              <a:solidFill>
                <a:schemeClr val="accent4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13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8069" y="3861048"/>
            <a:ext cx="6684411" cy="29512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380312" y="3717032"/>
            <a:ext cx="1512168" cy="3600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39952" y="4077072"/>
            <a:ext cx="3240360" cy="2304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333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 กพอ. ในราชกิจานุเบกษา 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(ลงวันที่ </a:t>
            </a:r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 ๒๕๕๖)</a:t>
            </a:r>
            <a:endParaRPr lang="th-TH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56978"/>
            <a:ext cx="6629400" cy="4324350"/>
          </a:xfrm>
        </p:spPr>
        <p:txBody>
          <a:bodyPr/>
          <a:lstStyle/>
          <a:p>
            <a:pPr marL="109537" indent="0">
              <a:lnSpc>
                <a:spcPts val="3200"/>
              </a:lnSpc>
              <a:buNone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ในกรณีวารสารทางวิชาการไม่มีรายชื่ออยู่ในฐานข้อมูลในข้อ ๒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สถาบันอุดมศึกษาพิจารณายอมรับวารสาร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วิชาการ สำหรับการ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เผยแพร่ผลงานทางวิชาการ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ตามหลักเกณฑ์ดังต่อไปนี้</a:t>
            </a:r>
          </a:p>
          <a:p>
            <a:pPr marL="109537" indent="0">
              <a:lnSpc>
                <a:spcPts val="3200"/>
              </a:lnSpc>
              <a:buNone/>
            </a:pP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2487" indent="-742950">
              <a:lnSpc>
                <a:spcPts val="3200"/>
              </a:lnSpc>
              <a:buAutoNum type="thaiNumParenBoth"/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มีการเผยแพร่ที่ชัดเจนแน่นอนและสม่ำเสมอ อย่างน้อยปีละ ๒ ฉบับ</a:t>
            </a:r>
          </a:p>
          <a:p>
            <a:pPr marL="852487" indent="-742950">
              <a:lnSpc>
                <a:spcPts val="3200"/>
              </a:lnSpc>
              <a:buAutoNum type="thaiNumParenBoth"/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มีการระบุสำนักพิมพ์หรือหน่วยงานที่ตีพิมพ์ วัตถุประสงค์ ขอบเขตของวารสาร และสาขาวิชาที่จะรับตีพิมพ์</a:t>
            </a:r>
            <a:endParaRPr lang="th-TH" sz="3600" b="1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26755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 กพอ. ในราชกิจานุเบกษา 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(ลงวันที่ </a:t>
            </a:r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 ๒๕๕๖)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8" y="1912962"/>
            <a:ext cx="7462664" cy="4324350"/>
          </a:xfrm>
        </p:spPr>
        <p:txBody>
          <a:bodyPr/>
          <a:lstStyle/>
          <a:p>
            <a:pPr marL="109537" indent="0">
              <a:lnSpc>
                <a:spcPts val="3200"/>
              </a:lnSpc>
              <a:buNone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ต่อ...)</a:t>
            </a:r>
          </a:p>
          <a:p>
            <a:pPr marL="852487" indent="-742950">
              <a:lnSpc>
                <a:spcPts val="3200"/>
              </a:lnSpc>
              <a:buFont typeface="Wingdings" panose="05000000000000000000" pitchFamily="2" charset="2"/>
              <a:buAutoNum type="thaiNumParenBoth" startAt="3"/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มีคณะบรรณาธิการที่เป็นผู้ทรงคุณวุฒิที่มาจากหลากหลายหน่วบงาน</a:t>
            </a:r>
          </a:p>
          <a:p>
            <a:pPr marL="852487" indent="-742950">
              <a:lnSpc>
                <a:spcPts val="3200"/>
              </a:lnSpc>
              <a:buAutoNum type="thaiNumParenBoth" startAt="3"/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มีหลักฐานที่ตรวจสอบได้ว่า มีการแต่งตั้งผู้ทรงคุณวุฒิ </a:t>
            </a:r>
            <a:r>
              <a:rPr lang="en-US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(peer reviewer)</a:t>
            </a: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..... โดยมีชื่อผู้ทรงคุณวุฒิภายนอกหน่วยงานที่จัดทำวารสารอยู่ในรายชื่อด้วย</a:t>
            </a:r>
          </a:p>
          <a:p>
            <a:pPr marL="852487" indent="-742950">
              <a:lnSpc>
                <a:spcPts val="3200"/>
              </a:lnSpc>
              <a:buAutoNum type="thaiNumParenBoth" startAt="3"/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บทความทุกบทความมีการควบคุมคุณภาพโดยผู้ทรงคุณวุฒิที่ตรงหรือเกี่ยวเนื่องกับสาขาของบทความ และไม่เป็นผู้ที่มีส่วนได้ส่วนเสียกับผู้นิพนธ์</a:t>
            </a:r>
            <a:endParaRPr lang="th-TH" sz="3600" b="1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2717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 กพอ. ในราชกิจานุเบกษา 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(ลงวันที่ </a:t>
            </a:r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 ๒๕๕๖)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8" y="1912962"/>
            <a:ext cx="7462664" cy="4324350"/>
          </a:xfrm>
        </p:spPr>
        <p:txBody>
          <a:bodyPr/>
          <a:lstStyle/>
          <a:p>
            <a:pPr marL="109537" indent="0">
              <a:lnSpc>
                <a:spcPts val="3200"/>
              </a:lnSpc>
              <a:buNone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ต่อ...)</a:t>
            </a:r>
          </a:p>
          <a:p>
            <a:pPr marL="852487" indent="-742950">
              <a:lnSpc>
                <a:spcPts val="3200"/>
              </a:lnSpc>
              <a:buFont typeface="Wingdings" panose="05000000000000000000" pitchFamily="2" charset="2"/>
              <a:buAutoNum type="thaiNumParenBoth" startAt="3"/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มีคณะบรรณาธิการที่เป็นผู้ทรงคุณวุฒิที่มาจากหลากหลายหน่วบงาน</a:t>
            </a:r>
          </a:p>
          <a:p>
            <a:pPr marL="852487" indent="-742950">
              <a:lnSpc>
                <a:spcPts val="3200"/>
              </a:lnSpc>
              <a:buAutoNum type="thaiNumParenBoth" startAt="3"/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มีหลักฐานที่ตรวจสอบได้ว่า มีการแต่งตั้งผู้ทรงคุณวุฒิ </a:t>
            </a:r>
            <a:r>
              <a:rPr lang="en-US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(peer reviewer)</a:t>
            </a: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..... โดยมีชื่อผู้ทรงคุณวุฒิภายนอกหน่วยงานที่จัดทำวารสารอยู่ในรายชื่อด้วย</a:t>
            </a:r>
          </a:p>
          <a:p>
            <a:pPr marL="852487" indent="-742950">
              <a:lnSpc>
                <a:spcPts val="3200"/>
              </a:lnSpc>
              <a:buAutoNum type="thaiNumParenBoth" startAt="3"/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บทความทุกบทความมีการควบคุมคุณภาพโดยผู้ทรงคุณวุฒิที่ตรงหรือเกี่ยวเนื่องกับสาขาของบทความ และไม่เป็นผู้ที่มีส่วนได้ส่วนเสียกับผู้นิพนธ์</a:t>
            </a:r>
            <a:endParaRPr lang="th-TH" sz="3600" b="1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77371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 กพอ. ในราชกิจานุเบกษา 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(ลงวันที่ </a:t>
            </a:r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 ๒๕๕๖)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8" y="1912962"/>
            <a:ext cx="7462664" cy="4324350"/>
          </a:xfrm>
        </p:spPr>
        <p:txBody>
          <a:bodyPr/>
          <a:lstStyle/>
          <a:p>
            <a:pPr marL="109537" indent="0">
              <a:lnSpc>
                <a:spcPts val="3200"/>
              </a:lnSpc>
              <a:buNone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ต่อ...)</a:t>
            </a:r>
          </a:p>
          <a:p>
            <a:pPr marL="852487" indent="-742950">
              <a:lnSpc>
                <a:spcPts val="3200"/>
              </a:lnSpc>
              <a:buFont typeface="Wingdings" panose="05000000000000000000" pitchFamily="2" charset="2"/>
              <a:buAutoNum type="thaiNumParenBoth" startAt="6"/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วารสารทุกฉบับมีการเผยแพร่บทความที่มีผู้นิพนธ์จากหลากหลายหน่วยงานทั้งภายในและภายนอก...</a:t>
            </a:r>
          </a:p>
          <a:p>
            <a:pPr marL="852487" indent="-742950">
              <a:lnSpc>
                <a:spcPts val="3200"/>
              </a:lnSpc>
              <a:buAutoNum type="thaiNumParenBoth" startAt="6"/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มีบทคัดย่อของบทความที่เป็นทั้งภาษาไทยและภาษาอังกฤษทุกบทความ ....</a:t>
            </a:r>
          </a:p>
          <a:p>
            <a:pPr marL="852487" indent="-742950">
              <a:lnSpc>
                <a:spcPts val="3200"/>
              </a:lnSpc>
              <a:buAutoNum type="thaiNumParenBoth" startAt="6"/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มีการตีพิมพ์บทความที่มีรูปแบบการตีพิมพ์ที่ได้มาตรฐาน เป็นรูปแบบเดียวกันทุกบทความ ได้แก่ ชื่อและที่อยู่ผู้นิพนธ์ บทคัดยอ บทความและเอกสารอ้างอิง</a:t>
            </a:r>
            <a:endParaRPr lang="th-TH" sz="3600" b="1" dirty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11051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22040"/>
            <a:ext cx="6629400" cy="1066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การค้นหาหลักฐานเพื่อให้มหาวิทยาลัยพิจารณารับรอง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(กรณีไม่อยู่ในฐานข้อมูลและไม่เป็น 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predatory paper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8" y="2128986"/>
            <a:ext cx="7462664" cy="432435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หาหลักฐานตามประกาศ กพอ. 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200"/>
              </a:lnSpc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</a:p>
          <a:p>
            <a:pPr lvl="1">
              <a:lnSpc>
                <a:spcPts val="3200"/>
              </a:lnSpc>
            </a:pP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 </a:t>
            </a:r>
            <a:r>
              <a:rPr lang="en-US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website </a:t>
            </a: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ของวารสารจาก </a:t>
            </a:r>
            <a:r>
              <a:rPr lang="en-US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Google</a:t>
            </a:r>
          </a:p>
          <a:p>
            <a:pPr marL="411162" lvl="1" indent="0">
              <a:lnSpc>
                <a:spcPts val="3200"/>
              </a:lnSpc>
              <a:buNone/>
            </a:pP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(ตัวอย่าง วารสารชื่อ </a:t>
            </a:r>
            <a:r>
              <a:rPr lang="en-US" sz="34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American Journal of Social issues and </a:t>
            </a:r>
            <a:r>
              <a:rPr lang="en-US" sz="3400" b="1" dirty="0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Humanities</a:t>
            </a: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18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365104"/>
            <a:ext cx="7772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1772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22040"/>
            <a:ext cx="6629400" cy="1066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การค้นหาหลักฐานเพื่อให้มหาวิทยาลัยพิจารณารับรอง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(กรณีไม่อยู่ในฐานข้อมูลและไม่เป็น 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predatory paper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8" y="2128986"/>
            <a:ext cx="7462664" cy="432435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หาหลักฐานตามประกาศ กพอ. 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 (๑)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200"/>
              </a:lnSpc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</a:p>
          <a:p>
            <a:pPr lvl="1">
              <a:lnSpc>
                <a:spcPts val="3200"/>
              </a:lnSpc>
            </a:pP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 </a:t>
            </a:r>
            <a:r>
              <a:rPr lang="en-US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website </a:t>
            </a: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ของวารสาร</a:t>
            </a:r>
            <a:endParaRPr lang="th-TH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lnSpc>
                <a:spcPts val="3200"/>
              </a:lnSpc>
            </a:pP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พิมพ์หน้าที่แสดงจำนวนวารสารที่ออกในแต่ละปี (</a:t>
            </a:r>
            <a:r>
              <a:rPr lang="en-US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issues) </a:t>
            </a: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ที่ </a:t>
            </a:r>
            <a:r>
              <a:rPr lang="en-US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Archives </a:t>
            </a: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previous issues </a:t>
            </a:r>
            <a:endParaRPr lang="th-TH" sz="3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19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6464" y="4307920"/>
            <a:ext cx="4572000" cy="250545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51920" y="5805264"/>
            <a:ext cx="2610544" cy="1008112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1208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05000" y="548680"/>
            <a:ext cx="68594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9pPr>
          </a:lstStyle>
          <a:p>
            <a:pPr>
              <a:lnSpc>
                <a:spcPts val="44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ขั้นตอนการตรวจสอบวารสารทางวิชาการตามประกาศ กพอ. ๒๕๕๖</a:t>
            </a:r>
            <a:endParaRPr lang="th-TH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241152396"/>
              </p:ext>
            </p:extLst>
          </p:nvPr>
        </p:nvGraphicFramePr>
        <p:xfrm>
          <a:off x="179512" y="1586136"/>
          <a:ext cx="8784976" cy="551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97216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22040"/>
            <a:ext cx="6629400" cy="1066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การค้นหาหลักฐานเพื่อให้มหาวิทยาลัยพิจารณารับรอง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(กรณีไม่อยู่ในฐานข้อมูลและไม่เป็น 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predatory paper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8" y="2128986"/>
            <a:ext cx="7462664" cy="432435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หาหลักฐานตามประกาศ กพอ. 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 (๒)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200"/>
              </a:lnSpc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</a:p>
          <a:p>
            <a:pPr lvl="1">
              <a:lnSpc>
                <a:spcPts val="3200"/>
              </a:lnSpc>
            </a:pP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ดูแถบที่เกี่ยวข้องกับ </a:t>
            </a:r>
            <a:r>
              <a:rPr lang="th-TH" sz="32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สำนักพิมพ์หรือหน่วยงานที่ตีพิมพ์ วัตถุประสงค์ ขอบเขตของวารสาร และ</a:t>
            </a:r>
            <a:r>
              <a:rPr lang="th-TH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 เช่น ใน </a:t>
            </a:r>
            <a:r>
              <a:rPr lang="en-US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about </a:t>
            </a:r>
            <a:endParaRPr lang="th-TH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lnSpc>
                <a:spcPts val="3200"/>
              </a:lnSpc>
            </a:pP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พิมพ์หน้าที่เกี่ยวข้องกับ </a:t>
            </a:r>
            <a:r>
              <a:rPr lang="th-TH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สำนักพิมพ์</a:t>
            </a:r>
            <a:r>
              <a:rPr lang="th-TH" sz="32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หรือหน่วยงานที่ตีพิมพ์ วัตถุประสงค์ ขอบเขตของวารสาร และสาขาวิชาที่จะรับ</a:t>
            </a:r>
            <a:r>
              <a:rPr lang="th-TH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ตีพิมพ์</a:t>
            </a:r>
            <a:r>
              <a:rPr lang="en-US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23045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22040"/>
            <a:ext cx="6629400" cy="1066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การค้นหาหลักฐานเพื่อให้มหาวิทยาลัยพิจารณารับรอง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(กรณีไม่อยู่ในฐานข้อมูลและไม่เป็น 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predatory paper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8" y="2128986"/>
            <a:ext cx="7462664" cy="432435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หาหลักฐานตามประกาศ กพอ. 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 (๒)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200"/>
              </a:lnSpc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21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636911"/>
            <a:ext cx="4248472" cy="4123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6371" y="3196133"/>
            <a:ext cx="25316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วารสารชื่อ </a:t>
            </a:r>
            <a:r>
              <a:rPr lang="en-US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American Journal of Social issues and </a:t>
            </a:r>
            <a:r>
              <a:rPr lang="en-US" b="1" dirty="0" smtClean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Humanities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ไปที่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About&gt;Focus and Scope</a:t>
            </a:r>
            <a:endParaRPr lang="th-TH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511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22040"/>
            <a:ext cx="6629400" cy="1066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การค้นหาหลักฐานเพื่อให้มหาวิทยาลัยพิจารณารับรอง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(กรณีไม่อยู่ในฐานข้อมูลและไม่เป็น 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predatory paper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8" y="2128986"/>
            <a:ext cx="7462664" cy="432435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หาหลักฐานตามประกาศ กพอ. 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 (๓)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200"/>
              </a:lnSpc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</a:p>
          <a:p>
            <a:pPr lvl="1">
              <a:lnSpc>
                <a:spcPts val="3200"/>
              </a:lnSpc>
            </a:pP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ดูแถบที่เกี่ยวข้องกับ </a:t>
            </a:r>
            <a:r>
              <a:rPr lang="th-TH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คณะบรรณาธิการ </a:t>
            </a:r>
            <a:r>
              <a:rPr lang="en-US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(Editorial board)</a:t>
            </a:r>
            <a:r>
              <a:rPr lang="th-TH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(หากเป็น </a:t>
            </a:r>
            <a:r>
              <a:rPr lang="en-US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hard copy </a:t>
            </a:r>
            <a:r>
              <a:rPr lang="th-TH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อาจจะอยู่ปกในของ </a:t>
            </a:r>
            <a:r>
              <a:rPr lang="en-US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issue </a:t>
            </a:r>
            <a:r>
              <a:rPr lang="th-TH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แรก)</a:t>
            </a:r>
            <a:endParaRPr lang="th-TH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lnSpc>
                <a:spcPts val="3200"/>
              </a:lnSpc>
            </a:pP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ทำสำเนาหรือพิมพ์</a:t>
            </a:r>
            <a:r>
              <a:rPr lang="th-TH" sz="34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</a:t>
            </a:r>
            <a:r>
              <a:rPr lang="th-TH" sz="34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เกี่ยวข้องกับคณะบรรณาธิการ (</a:t>
            </a:r>
            <a:r>
              <a:rPr lang="en-US" sz="34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Editorial board)  </a:t>
            </a:r>
            <a:endParaRPr lang="th-TH" sz="3400" b="1" dirty="0" smtClean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22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888"/>
          <a:stretch/>
        </p:blipFill>
        <p:spPr>
          <a:xfrm>
            <a:off x="3563888" y="4771504"/>
            <a:ext cx="5132437" cy="20734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99992" y="5193196"/>
            <a:ext cx="864096" cy="18002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ight Arrow 6"/>
          <p:cNvSpPr/>
          <p:nvPr/>
        </p:nvSpPr>
        <p:spPr>
          <a:xfrm>
            <a:off x="3635896" y="5121188"/>
            <a:ext cx="57606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23040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22040"/>
            <a:ext cx="6629400" cy="1066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การค้นหาหลักฐานเพื่อให้มหาวิทยาลัยพิจารณารับรอง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(กรณีไม่อยู่ในฐานข้อมูลและไม่เป็น 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predatory paper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8" y="2128986"/>
            <a:ext cx="7462664" cy="432435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หาหลักฐานตามประกาศ กพอ. 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 (๓)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200"/>
              </a:lnSpc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23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3354" y="2668706"/>
            <a:ext cx="4259086" cy="407266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73354" y="4615026"/>
            <a:ext cx="2674910" cy="2242973"/>
          </a:xfrm>
          <a:prstGeom prst="roundRect">
            <a:avLst>
              <a:gd name="adj" fmla="val 7772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ight Arrow 8"/>
          <p:cNvSpPr/>
          <p:nvPr/>
        </p:nvSpPr>
        <p:spPr>
          <a:xfrm>
            <a:off x="3635896" y="5481228"/>
            <a:ext cx="57606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87247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22040"/>
            <a:ext cx="6629400" cy="1066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การค้นหาหลักฐานเพื่อให้มหาวิทยาลัยพิจารณารับรอง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(กรณีไม่อยู่ในฐานข้อมูลและไม่เป็น 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predatory paper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8" y="2128986"/>
            <a:ext cx="7462664" cy="432435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หาหลักฐานตามประกาศ กพอ. 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 (๔)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200"/>
              </a:lnSpc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</a:p>
          <a:p>
            <a:pPr lvl="1">
              <a:lnSpc>
                <a:spcPts val="3200"/>
              </a:lnSpc>
            </a:pP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ดูแถบที่เกี่ยวข้องกับ </a:t>
            </a:r>
            <a:r>
              <a:rPr lang="th-TH" sz="32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การแต่งตั้งผู้ทรงคุณวุฒิ </a:t>
            </a:r>
            <a:r>
              <a:rPr lang="en-US" sz="32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(peer reviewer</a:t>
            </a:r>
            <a:r>
              <a:rPr lang="en-US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(หากเป็น </a:t>
            </a:r>
            <a:r>
              <a:rPr lang="en-US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hard copy </a:t>
            </a:r>
            <a:r>
              <a:rPr lang="th-TH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อาจจะอยู่ปกในของ </a:t>
            </a:r>
            <a:r>
              <a:rPr lang="en-US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issue </a:t>
            </a:r>
            <a:r>
              <a:rPr lang="th-TH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แรก) ส่วนใหญ่ไม่ปรากฏ อาจต้องขอสำเนาจาก </a:t>
            </a:r>
            <a:r>
              <a:rPr lang="en-US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author </a:t>
            </a:r>
            <a:r>
              <a:rPr lang="th-TH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ที่เคยส่งผลงานเผยแพร่โดยตรง</a:t>
            </a:r>
            <a:endParaRPr lang="th-TH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lnSpc>
                <a:spcPts val="3200"/>
              </a:lnSpc>
            </a:pP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ทำสำเนาหรือพิมพ์</a:t>
            </a:r>
            <a:r>
              <a:rPr lang="th-TH" sz="34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</a:t>
            </a:r>
            <a:r>
              <a:rPr lang="th-TH" sz="34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</a:t>
            </a:r>
            <a:r>
              <a:rPr lang="th-TH" sz="34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</a:t>
            </a:r>
            <a:r>
              <a:rPr lang="th-TH" sz="34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ผู้ทรงคุณวุฒิ </a:t>
            </a:r>
            <a:r>
              <a:rPr lang="en-US" sz="34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(peer reviewer)</a:t>
            </a:r>
            <a:r>
              <a:rPr lang="th-TH" sz="34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4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board</a:t>
            </a:r>
            <a:r>
              <a:rPr lang="en-US" sz="34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</a:t>
            </a:r>
            <a:endParaRPr lang="th-TH" sz="3400" b="1" dirty="0" smtClean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74568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189616"/>
            <a:ext cx="7524328" cy="3551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22040"/>
            <a:ext cx="6629400" cy="1066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การค้นหาหลักฐานเพื่อให้มหาวิทยาลัยพิจารณารับรอง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(กรณีไม่อยู่ในฐานข้อมูลและไม่เป็น 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predatory paper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8" y="2128986"/>
            <a:ext cx="7462664" cy="432435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หาหลักฐานตามประกาศ กพอ. 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 (๔)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200"/>
              </a:lnSpc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69975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22040"/>
            <a:ext cx="6629400" cy="1066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การค้นหาหลักฐานเพื่อให้มหาวิทยาลัยพิจารณารับรอง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(กรณีไม่อยู่ในฐานข้อมูลและไม่เป็น 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predatory paper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8" y="2128986"/>
            <a:ext cx="7462664" cy="432435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หาหลักฐานตามประกาศ กพอ. 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 (๕) การควบคุมคุณภาพของบทความโดยผู้ทรงคุณวุฒิที่อยู่ในสาขานั้น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200"/>
              </a:lnSpc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</a:p>
          <a:p>
            <a:pPr lvl="1">
              <a:lnSpc>
                <a:spcPts val="3200"/>
              </a:lnSpc>
            </a:pP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ในกรณีที่เป็น </a:t>
            </a:r>
            <a:r>
              <a:rPr lang="en-US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online journal</a:t>
            </a: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 </a:t>
            </a:r>
            <a:r>
              <a:rPr lang="en-US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save </a:t>
            </a:r>
            <a:r>
              <a:rPr lang="th-TH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บทความทั้ง </a:t>
            </a:r>
            <a:r>
              <a:rPr lang="en-US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issue </a:t>
            </a:r>
            <a:r>
              <a:rPr lang="th-TH" sz="32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ส่งให้กรรมการพิจารณา</a:t>
            </a:r>
            <a:endParaRPr lang="th-TH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lnSpc>
                <a:spcPts val="3200"/>
              </a:lnSpc>
            </a:pPr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</a:t>
            </a: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en-US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journal</a:t>
            </a: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ที่เป็นเล่ม </a:t>
            </a:r>
            <a:r>
              <a:rPr lang="th-TH" sz="34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อาจส่งเล่มตัวอย่าง</a:t>
            </a:r>
            <a:r>
              <a:rPr lang="th-TH" sz="36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ให้กรรมการพิจารณา</a:t>
            </a:r>
            <a:r>
              <a:rPr lang="en-US" sz="34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3400" b="1" dirty="0" smtClean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53756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22040"/>
            <a:ext cx="6629400" cy="1066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การค้นหาหลักฐานเพื่อให้มหาวิทยาลัยพิจารณารับรอง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(กรณีไม่อยู่ในฐานข้อมูลและไม่เป็น 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predatory paper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8" y="2273002"/>
            <a:ext cx="7462664" cy="432435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หาหลักฐานตามประกาศ กพอ. 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 (</a:t>
            </a: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๖)วารสารทุกฉบับมีการเผยแพร่บทความที่มีผู้นิพนธ์จากหลากหลายหน่วยงานทั้งภายในและ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ภายนอก...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200"/>
              </a:lnSpc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</a:p>
          <a:p>
            <a:pPr lvl="1">
              <a:lnSpc>
                <a:spcPts val="3200"/>
              </a:lnSpc>
            </a:pP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ทำเช่นเดียวกับประกาศ ข้อ ๓ (๕) </a:t>
            </a:r>
            <a:r>
              <a:rPr lang="th-TH" sz="34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(ใช้หลักฐานเดียวกัน)</a:t>
            </a:r>
          </a:p>
          <a:p>
            <a:pPr marL="411162" lvl="1" indent="0">
              <a:lnSpc>
                <a:spcPts val="3200"/>
              </a:lnSpc>
              <a:buNone/>
            </a:pPr>
            <a:endParaRPr lang="th-TH" sz="3400" b="1" dirty="0" smtClean="0">
              <a:solidFill>
                <a:schemeClr val="accent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57459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22040"/>
            <a:ext cx="6629400" cy="1066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การค้นหาหลักฐานเพื่อให้มหาวิทยาลัยพิจารณารับรอง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(กรณีไม่อยู่ในฐานข้อมูลและไม่เป็น 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predatory paper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8" y="2273002"/>
            <a:ext cx="7462664" cy="432435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หาหลักฐานตามประกาศ กพอ. 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 (</a:t>
            </a: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๗) มีบทคัดย่อของบทความที่เป็นทั้งภาษาไทยและภาษาอังกฤษทุกบทความ 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200"/>
              </a:lnSpc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</a:p>
          <a:p>
            <a:pPr lvl="1">
              <a:lnSpc>
                <a:spcPts val="3200"/>
              </a:lnSpc>
            </a:pP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ทำเช่นเดียวกับประกาศ ข้อ ๓ (๕) </a:t>
            </a:r>
            <a:r>
              <a:rPr lang="th-TH" sz="34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(ใช้หลักฐานเดียวกัน)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53132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22040"/>
            <a:ext cx="6629400" cy="1066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การค้นหาหลักฐานเพื่อให้มหาวิทยาลัยพิจารณารับรอง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(กรณีไม่อยู่ในฐานข้อมูลและไม่เป็น 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predatory paper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848" y="2273002"/>
            <a:ext cx="7462664" cy="432435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หาหลักฐานตามประกาศ กพอ. 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๓ (</a:t>
            </a: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๘)มีการตีพิมพ์บทความที่มีรูปแบบการตีพิมพ์ที่ได้มาตรฐาน </a:t>
            </a: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 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3200"/>
              </a:lnSpc>
            </a:pPr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</a:p>
          <a:p>
            <a:pPr lvl="1">
              <a:lnSpc>
                <a:spcPts val="3200"/>
              </a:lnSpc>
            </a:pPr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ทำเช่นเดียวกับประกาศ ข้อ ๓ (๕) </a:t>
            </a:r>
            <a:r>
              <a:rPr lang="th-TH" sz="34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(ใช้หลักฐานเดียวกัน)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1583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 กพอ. ในราชกิจานุเบกษา 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(ลงวันที่ </a:t>
            </a:r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 ๒๕๕๖)</a:t>
            </a:r>
            <a:endParaRPr lang="th-TH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th-TH" sz="36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หลักเกณฑ์พิจารณาวารสารทางวิชาการ สำหรับเผยแพร่ผลงานทางวิชาการ พ.ศ. ๒๕๕๖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กำหนดไว้ว่า ...</a:t>
            </a:r>
          </a:p>
          <a:p>
            <a:pPr marL="109537" indent="0">
              <a:buNone/>
            </a:pPr>
            <a:endParaRPr lang="th-TH" sz="3600" b="1" dirty="0" smtClean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9537" indent="0">
              <a:buNone/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๒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การเผยแพร่ผลงานทางวิชาการตามประกาศนี้ ให้สถาบันอุดมศึกษาใช้วารสารทางวิชาการที่มีรายชื่ออยู่ในฐานข้อมูลทั้งในระดับชาติและนานาชาติตามเอกสารแนบท้ายของประกาศนี้”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41997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30</a:t>
            </a:fld>
            <a:endParaRPr lang="th-TH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57400" y="1282080"/>
            <a:ext cx="662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  <a:cs typeface="Cordia New" pitchFamily="34" charset="-34"/>
              </a:defRPr>
            </a:lvl9pPr>
          </a:lstStyle>
          <a:p>
            <a:pPr>
              <a:lnSpc>
                <a:spcPts val="4000"/>
              </a:lnSpc>
            </a:pPr>
            <a:r>
              <a:rPr lang="th-TH" sz="4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การทำบัญชี</a:t>
            </a: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รายชื่อวารสารเพื่อให้มหาวิทยาลัยพิจารณารับรอง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(กรณีไม่อยู่ในฐานข้อมูลและไม่เป็น </a:t>
            </a:r>
            <a:r>
              <a:rPr lang="en-US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predatory paper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9365160"/>
              </p:ext>
            </p:extLst>
          </p:nvPr>
        </p:nvGraphicFramePr>
        <p:xfrm>
          <a:off x="251520" y="3066256"/>
          <a:ext cx="871296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296144"/>
                <a:gridCol w="1512168"/>
                <a:gridCol w="432048"/>
                <a:gridCol w="432048"/>
                <a:gridCol w="360040"/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ชื่อวารสาร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อยู่ในฐานข้อมูลมาตรฐาน (ชื่อฐานข้อมูล)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 </a:t>
                      </a:r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predatory publishing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หลักฐานประกอบการรับรองโดยมหาวิทยาลัย</a:t>
                      </a:r>
                      <a:r>
                        <a:rPr lang="th-TH" sz="24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(ตามประกาศ ข้อ ๓)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(๕)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(๗)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(๘)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Asian</a:t>
                      </a:r>
                      <a:r>
                        <a:rPr lang="en-US" sz="24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Biomedicine</a:t>
                      </a:r>
                      <a:endParaRPr lang="th-TH" sz="24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/>
                        </a:rPr>
                        <a:t></a:t>
                      </a:r>
                      <a:endParaRPr lang="en-US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 2"/>
                      </a:endParaRPr>
                    </a:p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/>
                        </a:rPr>
                        <a:t>(ISI)</a:t>
                      </a:r>
                      <a:endParaRPr lang="th-TH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The International Journal of Humanities &amp; Social Studies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/>
                        </a:rPr>
                        <a:t>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/>
                        </a:rPr>
                        <a:t></a:t>
                      </a:r>
                      <a:endParaRPr lang="en-US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Wingdings 2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Thai studies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/>
                        </a:rPr>
                        <a:t></a:t>
                      </a:r>
                      <a:endParaRPr lang="th-TH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/>
                        </a:rPr>
                        <a:t></a:t>
                      </a:r>
                      <a:endParaRPr lang="th-TH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000" marR="36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566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ฐานข้อมูลระดับนานาชาติ</a:t>
            </a:r>
          </a:p>
          <a:p>
            <a:pPr lvl="1"/>
            <a:r>
              <a:rPr lang="en-US" dirty="0"/>
              <a:t>Academic Search Premier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www.ebsco.com/home</a:t>
            </a:r>
            <a:r>
              <a:rPr lang="en-US" dirty="0" smtClean="0"/>
              <a:t>) (</a:t>
            </a:r>
            <a:r>
              <a:rPr lang="en-US" dirty="0"/>
              <a:t>select </a:t>
            </a:r>
            <a:r>
              <a:rPr lang="en-US" dirty="0" err="1"/>
              <a:t>ebscohost</a:t>
            </a:r>
            <a:r>
              <a:rPr lang="en-US" dirty="0"/>
              <a:t> and </a:t>
            </a:r>
            <a:r>
              <a:rPr lang="en-US" dirty="0" smtClean="0"/>
              <a:t>then </a:t>
            </a:r>
            <a:r>
              <a:rPr lang="en-US" dirty="0"/>
              <a:t>academic </a:t>
            </a:r>
            <a:r>
              <a:rPr lang="en-US" dirty="0" smtClean="0"/>
              <a:t>search </a:t>
            </a:r>
            <a:r>
              <a:rPr lang="en-US" dirty="0"/>
              <a:t>premier)</a:t>
            </a:r>
          </a:p>
          <a:p>
            <a:pPr lvl="1"/>
            <a:r>
              <a:rPr lang="en-US" dirty="0" smtClean="0"/>
              <a:t>Agricola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agricoIa.nal.usda.gov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BiOSIS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www.biosis.org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CINAHL (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www.ebscohost.com/ academic/</a:t>
            </a:r>
            <a:r>
              <a:rPr lang="en-US" dirty="0" err="1" smtClean="0">
                <a:hlinkClick r:id="rId5"/>
              </a:rPr>
              <a:t>cinaht</a:t>
            </a:r>
            <a:r>
              <a:rPr lang="en-US" dirty="0" smtClean="0">
                <a:hlinkClick r:id="rId5"/>
              </a:rPr>
              <a:t>-plus-with-</a:t>
            </a:r>
            <a:r>
              <a:rPr lang="en-US" dirty="0" err="1" smtClean="0">
                <a:hlinkClick r:id="rId5"/>
              </a:rPr>
              <a:t>futt</a:t>
            </a:r>
            <a:r>
              <a:rPr lang="en-US" dirty="0" smtClean="0">
                <a:hlinkClick r:id="rId5"/>
              </a:rPr>
              <a:t>-text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EiCOMPENDEX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6"/>
              </a:rPr>
              <a:t>http</a:t>
            </a:r>
            <a:r>
              <a:rPr lang="en-US" dirty="0" smtClean="0">
                <a:hlinkClick r:id="rId6"/>
              </a:rPr>
              <a:t>://www.ei.org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ERIC </a:t>
            </a:r>
            <a:r>
              <a:rPr lang="en-US" dirty="0"/>
              <a:t>(</a:t>
            </a:r>
            <a:r>
              <a:rPr lang="en-US" dirty="0">
                <a:hlinkClick r:id="rId7"/>
              </a:rPr>
              <a:t>http://www.eric.ed.gov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6629400" cy="10668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ฐานข้อมูลที่เป็นที่ยอมรับระดับชาติและนานาชาติ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(ตามประกาศ กพอ. ข้อ ๒)</a:t>
            </a:r>
            <a:endParaRPr lang="th-TH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71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ฐานข้อมูลระดับนานาชาติ </a:t>
            </a:r>
            <a:r>
              <a:rPr lang="th-TH" sz="3600" b="1" dirty="0" smtClean="0">
                <a:solidFill>
                  <a:srgbClr val="99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(ต่อ...)</a:t>
            </a:r>
          </a:p>
          <a:p>
            <a:pPr lvl="1"/>
            <a:r>
              <a:rPr lang="en-US" dirty="0" smtClean="0"/>
              <a:t>H.W. Wilson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www.ebscohost.com</a:t>
            </a:r>
            <a:r>
              <a:rPr lang="en-US" dirty="0" smtClean="0"/>
              <a:t>) (</a:t>
            </a:r>
            <a:r>
              <a:rPr lang="en-US" dirty="0"/>
              <a:t>select </a:t>
            </a:r>
            <a:r>
              <a:rPr lang="en-US" dirty="0" err="1"/>
              <a:t>ebscohost</a:t>
            </a:r>
            <a:r>
              <a:rPr lang="en-US" dirty="0"/>
              <a:t> and then H.W</a:t>
            </a:r>
            <a:r>
              <a:rPr lang="en-US" dirty="0" smtClean="0"/>
              <a:t>. Wilson</a:t>
            </a:r>
            <a:r>
              <a:rPr lang="en-US" dirty="0"/>
              <a:t>)</a:t>
            </a:r>
          </a:p>
          <a:p>
            <a:pPr lvl="1"/>
            <a:r>
              <a:rPr lang="en-US" dirty="0" err="1" smtClean="0"/>
              <a:t>lnfotrieve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://www.infotrieve.com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lngenta</a:t>
            </a:r>
            <a:r>
              <a:rPr lang="en-US" dirty="0" smtClean="0"/>
              <a:t> Connect (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wrurv.ingentaconnect.com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INSPEC </a:t>
            </a:r>
            <a:r>
              <a:rPr lang="en-US" dirty="0"/>
              <a:t>(</a:t>
            </a:r>
            <a:r>
              <a:rPr lang="en-US" dirty="0">
                <a:hlinkClick r:id="rId5"/>
              </a:rPr>
              <a:t>http</a:t>
            </a:r>
            <a:r>
              <a:rPr lang="en-US" dirty="0" smtClean="0">
                <a:hlinkClick r:id="rId5"/>
              </a:rPr>
              <a:t>://www.theiet.org/</a:t>
            </a:r>
            <a:r>
              <a:rPr lang="en-US" dirty="0" smtClean="0"/>
              <a:t> publishing /</a:t>
            </a:r>
            <a:r>
              <a:rPr lang="en-US" dirty="0" err="1" smtClean="0"/>
              <a:t>inspec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MathSciNet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www.ams.rg/mathscinet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6629400" cy="10668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ฐานข้อมูลที่เป็นที่ยอมรับระดับชาติและนานาชาติ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(ตามประกาศ กพอ. ข้อ ๒)</a:t>
            </a:r>
            <a:endParaRPr lang="th-TH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18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ฐานข้อมูลระดับนานาชาติ </a:t>
            </a:r>
            <a:r>
              <a:rPr lang="th-TH" sz="3600" b="1" dirty="0" smtClean="0">
                <a:solidFill>
                  <a:srgbClr val="99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(ต่อ...)</a:t>
            </a:r>
          </a:p>
          <a:p>
            <a:pPr lvl="1"/>
            <a:r>
              <a:rPr lang="en-US" dirty="0" smtClean="0"/>
              <a:t>MEDLI </a:t>
            </a:r>
            <a:r>
              <a:rPr lang="en-US" dirty="0"/>
              <a:t>NE/</a:t>
            </a:r>
            <a:r>
              <a:rPr lang="en-US" dirty="0" err="1"/>
              <a:t>Pubmed</a:t>
            </a:r>
            <a:r>
              <a:rPr lang="en-US" dirty="0"/>
              <a:t> (</a:t>
            </a:r>
            <a:r>
              <a:rPr lang="en-US" dirty="0" smtClean="0">
                <a:hlinkClick r:id="rId2"/>
              </a:rPr>
              <a:t>http://www.ncbi.ntm.nih.gov/ </a:t>
            </a:r>
            <a:r>
              <a:rPr lang="en-US" dirty="0" err="1" smtClean="0">
                <a:hlinkClick r:id="rId2"/>
              </a:rPr>
              <a:t>pubmed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PsyclNFO</a:t>
            </a:r>
            <a:r>
              <a:rPr lang="en-US" dirty="0" smtClean="0"/>
              <a:t> </a:t>
            </a:r>
            <a:r>
              <a:rPr lang="en-US" dirty="0"/>
              <a:t>(http</a:t>
            </a:r>
            <a:r>
              <a:rPr lang="en-US" dirty="0" smtClean="0"/>
              <a:t>://www</a:t>
            </a:r>
            <a:r>
              <a:rPr lang="en-US" dirty="0"/>
              <a:t>. </a:t>
            </a:r>
            <a:r>
              <a:rPr lang="en-US" dirty="0" smtClean="0"/>
              <a:t>apa.org/pubs </a:t>
            </a:r>
            <a:r>
              <a:rPr lang="en-US" dirty="0"/>
              <a:t>/</a:t>
            </a:r>
            <a:r>
              <a:rPr lang="en-US" dirty="0" smtClean="0"/>
              <a:t>databases/</a:t>
            </a:r>
            <a:r>
              <a:rPr lang="en-US" dirty="0" err="1" smtClean="0"/>
              <a:t>psycinfo</a:t>
            </a:r>
            <a:r>
              <a:rPr lang="en-US" dirty="0" smtClean="0"/>
              <a:t>/index.aspx</a:t>
            </a:r>
            <a:r>
              <a:rPr lang="en-US" dirty="0"/>
              <a:t>)</a:t>
            </a:r>
          </a:p>
          <a:p>
            <a:pPr lvl="1"/>
            <a:r>
              <a:rPr lang="en-US" dirty="0" err="1" smtClean="0"/>
              <a:t>Pubmed</a:t>
            </a:r>
            <a:r>
              <a:rPr lang="en-US" dirty="0" smtClean="0"/>
              <a:t> </a:t>
            </a:r>
            <a:r>
              <a:rPr lang="en-US" dirty="0"/>
              <a:t>(http</a:t>
            </a:r>
            <a:r>
              <a:rPr lang="en-US" dirty="0" smtClean="0"/>
              <a:t>://www.ncbi.nlm.nih</a:t>
            </a:r>
            <a:r>
              <a:rPr lang="en-US" dirty="0"/>
              <a:t>. </a:t>
            </a:r>
            <a:r>
              <a:rPr lang="en-US" dirty="0" err="1" smtClean="0"/>
              <a:t>gov</a:t>
            </a:r>
            <a:r>
              <a:rPr lang="en-US" dirty="0" smtClean="0"/>
              <a:t>/</a:t>
            </a:r>
            <a:r>
              <a:rPr lang="en-US" dirty="0" err="1" smtClean="0"/>
              <a:t>pubmed</a:t>
            </a:r>
            <a:r>
              <a:rPr lang="en-US" dirty="0" smtClean="0"/>
              <a:t>/)</a:t>
            </a:r>
          </a:p>
          <a:p>
            <a:pPr lvl="1"/>
            <a:r>
              <a:rPr lang="en-US" dirty="0" err="1" smtClean="0"/>
              <a:t>ScienceDirect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www.sciencedirect.com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SciFinder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>
                <a:hlinkClick r:id="rId4"/>
              </a:rPr>
              <a:t>https://sciflnder.cas.org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6629400" cy="10668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ฐานข้อมูลที่เป็นที่ยอมรับระดับชาติและนานาชาติ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(ตามประกาศ กพอ. ข้อ ๒)</a:t>
            </a:r>
            <a:endParaRPr lang="th-TH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3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828800"/>
            <a:ext cx="6979096" cy="4324350"/>
          </a:xfrm>
        </p:spPr>
        <p:txBody>
          <a:bodyPr/>
          <a:lstStyle/>
          <a:p>
            <a:r>
              <a:rPr lang="th-TH" sz="3600" b="1" dirty="0" smtClean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ฐานข้อมูลระดับนานาชาติ </a:t>
            </a:r>
            <a:r>
              <a:rPr lang="th-TH" sz="3600" b="1" dirty="0" smtClean="0">
                <a:solidFill>
                  <a:srgbClr val="99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(ต่อ...)</a:t>
            </a:r>
          </a:p>
          <a:p>
            <a:pPr lvl="1"/>
            <a:r>
              <a:rPr lang="en-US" dirty="0" smtClean="0"/>
              <a:t>Scopus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www.scopus.com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Science Research </a:t>
            </a:r>
            <a:r>
              <a:rPr lang="en-US" dirty="0" smtClean="0"/>
              <a:t>Network (</a:t>
            </a:r>
            <a:r>
              <a:rPr lang="en-US" dirty="0" smtClean="0">
                <a:hlinkClick r:id="rId4"/>
              </a:rPr>
              <a:t>http://papers.ssrn.com/sol3/DisplayAbstractSearch.cfm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Web </a:t>
            </a:r>
            <a:r>
              <a:rPr lang="en-US" dirty="0"/>
              <a:t>of </a:t>
            </a:r>
            <a:r>
              <a:rPr lang="en-US" dirty="0" smtClean="0"/>
              <a:t>Knowledge (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://wokinfo.com</a:t>
            </a:r>
            <a:r>
              <a:rPr lang="en-US" dirty="0" smtClean="0"/>
              <a:t>)</a:t>
            </a:r>
          </a:p>
          <a:p>
            <a:pPr lvl="0"/>
            <a:r>
              <a:rPr lang="th-TH" sz="3600" b="1" dirty="0">
                <a:solidFill>
                  <a:srgbClr val="00349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</a:t>
            </a:r>
            <a:r>
              <a:rPr lang="th-TH" sz="3600" b="1" dirty="0" smtClean="0">
                <a:solidFill>
                  <a:srgbClr val="00349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 ได้แก่ ศูนย์อ้างอิงดัชนีวารสารไทย (</a:t>
            </a:r>
            <a:r>
              <a:rPr lang="en-US" sz="3600" b="1" dirty="0" smtClean="0">
                <a:solidFill>
                  <a:srgbClr val="00349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TCI) </a:t>
            </a:r>
            <a:r>
              <a:rPr lang="th-TH" sz="3600" b="1" dirty="0" smtClean="0">
                <a:solidFill>
                  <a:srgbClr val="00349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โดยเฉพาะวารสารในกลุ่ม ๑ และ ๒  </a:t>
            </a:r>
            <a:r>
              <a:rPr lang="th-TH" sz="3600" b="1" dirty="0" smtClean="0">
                <a:solidFill>
                  <a:srgbClr val="99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rgbClr val="99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http://www.kmutt.ac.th/jif/public_html/Evaluation/Evaluation_56.html</a:t>
            </a:r>
            <a:r>
              <a:rPr lang="th-TH" sz="3600" b="1" dirty="0" smtClean="0">
                <a:solidFill>
                  <a:srgbClr val="99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solidFill>
                <a:srgbClr val="99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6629400" cy="10668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ฐานข้อมูลที่เป็นที่ยอมรับระดับชาติและนานาชาติ </a:t>
            </a:r>
            <a:r>
              <a:rPr lang="th-TH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(ตามประกาศ กพอ. ข้อ ๒)</a:t>
            </a:r>
            <a:endParaRPr lang="th-TH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18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62000"/>
            <a:ext cx="7560840" cy="1066800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การสืบค้น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Predatory Open-Access Publishers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b="1" dirty="0" smtClean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สำนักพิมพ์ (เข้าใช้ฟรี) ล่าเหยื่อ)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273002"/>
            <a:ext cx="6629400" cy="432435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th-TH" sz="4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เข้าเว็บ </a:t>
            </a:r>
            <a:r>
              <a:rPr lang="en-US" sz="4000" b="1" dirty="0" smtClean="0">
                <a:latin typeface="FreesiaUPC" panose="020B0604020202020204" pitchFamily="34" charset="-34"/>
                <a:cs typeface="FreesiaUPC" panose="020B0604020202020204" pitchFamily="34" charset="-34"/>
                <a:hlinkClick r:id="rId2"/>
              </a:rPr>
              <a:t>http://scholarlyoa.com/publishers/</a:t>
            </a:r>
            <a:endParaRPr lang="th-TH" sz="4000" b="1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lnSpc>
                <a:spcPts val="3600"/>
              </a:lnSpc>
            </a:pPr>
            <a:r>
              <a:rPr lang="th-TH" sz="4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ปกติจะมี </a:t>
            </a:r>
            <a:r>
              <a:rPr lang="en-US" sz="4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2 </a:t>
            </a:r>
            <a:r>
              <a:rPr lang="th-TH" sz="4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ประเภท</a:t>
            </a:r>
          </a:p>
          <a:p>
            <a:pPr lvl="1">
              <a:lnSpc>
                <a:spcPts val="3600"/>
              </a:lnSpc>
            </a:pPr>
            <a:r>
              <a:rPr lang="en-US" sz="4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Publishers</a:t>
            </a:r>
          </a:p>
          <a:p>
            <a:pPr lvl="1">
              <a:lnSpc>
                <a:spcPts val="3600"/>
              </a:lnSpc>
            </a:pPr>
            <a:r>
              <a:rPr lang="en-US" sz="4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Standalone Journals</a:t>
            </a:r>
            <a:endParaRPr lang="th-TH" sz="4000" b="1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lnSpc>
                <a:spcPts val="3600"/>
              </a:lnSpc>
            </a:pPr>
            <a:r>
              <a:rPr lang="th-TH" sz="4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หาชื่อสำนักพิมพ์ (จากวารสาร) </a:t>
            </a:r>
          </a:p>
          <a:p>
            <a:pPr>
              <a:lnSpc>
                <a:spcPts val="3600"/>
              </a:lnSpc>
            </a:pPr>
            <a:r>
              <a:rPr lang="th-TH" sz="4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หาชื่อวารสาร</a:t>
            </a:r>
          </a:p>
          <a:p>
            <a:pPr>
              <a:lnSpc>
                <a:spcPts val="3600"/>
              </a:lnSpc>
            </a:pPr>
            <a:r>
              <a:rPr lang="th-TH" sz="4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พิมพ์ในช่อง </a:t>
            </a:r>
            <a:r>
              <a:rPr lang="en-US" sz="4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3798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476672"/>
            <a:ext cx="6629400" cy="1066800"/>
          </a:xfrm>
        </p:spPr>
        <p:txBody>
          <a:bodyPr/>
          <a:lstStyle/>
          <a:p>
            <a:r>
              <a:rPr lang="th-TH" sz="5400" b="1" dirty="0" smtClean="0">
                <a:solidFill>
                  <a:schemeClr val="accent4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ตัวอย่างการสืบค้น</a:t>
            </a:r>
            <a:endParaRPr lang="th-TH" sz="5400" b="1" dirty="0">
              <a:solidFill>
                <a:schemeClr val="accent4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120" y="1402582"/>
            <a:ext cx="6876256" cy="3178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6" y="4889136"/>
            <a:ext cx="9144000" cy="19562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7544" y="6021288"/>
            <a:ext cx="3744416" cy="576064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0533-22F9-4545-90DE-AA920096F1A9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54540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 Research Clusters</Template>
  <TotalTime>1179</TotalTime>
  <Words>1604</Words>
  <Application>Microsoft Office PowerPoint</Application>
  <PresentationFormat>นำเสนอทางหน้าจอ (4:3)</PresentationFormat>
  <Paragraphs>195</Paragraphs>
  <Slides>30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30</vt:i4>
      </vt:variant>
    </vt:vector>
  </HeadingPairs>
  <TitlesOfParts>
    <vt:vector size="31" baseType="lpstr">
      <vt:lpstr>Urban</vt:lpstr>
      <vt:lpstr>หลักเกณฑ์พิจารณาวารสารทางวิชาการ สำหรับเผยแพร่ผลงานทางวิชาการ พ.ศ. ๒๕๕๖ ตามประกาศ กพอ.</vt:lpstr>
      <vt:lpstr>ภาพนิ่ง 2</vt:lpstr>
      <vt:lpstr>ประกาศ กพอ. ในราชกิจานุเบกษา  (ลงวันที่ ๑ ตุลาคม ๒๕๕๖)</vt:lpstr>
      <vt:lpstr>ฐานข้อมูลที่เป็นที่ยอมรับระดับชาติและนานาชาติ (ตามประกาศ กพอ. ข้อ ๒)</vt:lpstr>
      <vt:lpstr>ฐานข้อมูลที่เป็นที่ยอมรับระดับชาติและนานาชาติ (ตามประกาศ กพอ. ข้อ ๒)</vt:lpstr>
      <vt:lpstr>ฐานข้อมูลที่เป็นที่ยอมรับระดับชาติและนานาชาติ (ตามประกาศ กพอ. ข้อ ๒)</vt:lpstr>
      <vt:lpstr>ฐานข้อมูลที่เป็นที่ยอมรับระดับชาติและนานาชาติ (ตามประกาศ กพอ. ข้อ ๒)</vt:lpstr>
      <vt:lpstr>การสืบค้น Predatory Open-Access Publishers  (สำนักพิมพ์ (เข้าใช้ฟรี) ล่าเหยื่อ)</vt:lpstr>
      <vt:lpstr>ตัวอย่างการสืบค้น</vt:lpstr>
      <vt:lpstr>ตัวอย่างการสืบค้น</vt:lpstr>
      <vt:lpstr>ตัวอย่างการสืบค้น</vt:lpstr>
      <vt:lpstr>ตัวอย่างการสืบค้น</vt:lpstr>
      <vt:lpstr>ตัวอย่างการสืบค้น</vt:lpstr>
      <vt:lpstr>ประกาศ กพอ. ในราชกิจานุเบกษา  (ลงวันที่ ๑ ตุลาคม ๒๕๕๖)</vt:lpstr>
      <vt:lpstr>ประกาศ กพอ. ในราชกิจานุเบกษา  (ลงวันที่ ๑ ตุลาคม ๒๕๕๖) (ต่อ)</vt:lpstr>
      <vt:lpstr>ประกาศ กพอ. ในราชกิจานุเบกษา  (ลงวันที่ ๑ ตุลาคม ๒๕๕๖) (ต่อ)</vt:lpstr>
      <vt:lpstr>ประกาศ กพอ. ในราชกิจานุเบกษา  (ลงวันที่ ๑ ตุลาคม ๒๕๕๖) (ต่อ)</vt:lpstr>
      <vt:lpstr>การค้นหาหลักฐานเพื่อให้มหาวิทยาลัยพิจารณารับรอง (กรณีไม่อยู่ในฐานข้อมูลและไม่เป็น predatory paper)</vt:lpstr>
      <vt:lpstr>การค้นหาหลักฐานเพื่อให้มหาวิทยาลัยพิจารณารับรอง (กรณีไม่อยู่ในฐานข้อมูลและไม่เป็น predatory paper)</vt:lpstr>
      <vt:lpstr>การค้นหาหลักฐานเพื่อให้มหาวิทยาลัยพิจารณารับรอง (กรณีไม่อยู่ในฐานข้อมูลและไม่เป็น predatory paper)</vt:lpstr>
      <vt:lpstr>การค้นหาหลักฐานเพื่อให้มหาวิทยาลัยพิจารณารับรอง (กรณีไม่อยู่ในฐานข้อมูลและไม่เป็น predatory paper)</vt:lpstr>
      <vt:lpstr>การค้นหาหลักฐานเพื่อให้มหาวิทยาลัยพิจารณารับรอง (กรณีไม่อยู่ในฐานข้อมูลและไม่เป็น predatory paper)</vt:lpstr>
      <vt:lpstr>การค้นหาหลักฐานเพื่อให้มหาวิทยาลัยพิจารณารับรอง (กรณีไม่อยู่ในฐานข้อมูลและไม่เป็น predatory paper)</vt:lpstr>
      <vt:lpstr>การค้นหาหลักฐานเพื่อให้มหาวิทยาลัยพิจารณารับรอง (กรณีไม่อยู่ในฐานข้อมูลและไม่เป็น predatory paper)</vt:lpstr>
      <vt:lpstr>การค้นหาหลักฐานเพื่อให้มหาวิทยาลัยพิจารณารับรอง (กรณีไม่อยู่ในฐานข้อมูลและไม่เป็น predatory paper)</vt:lpstr>
      <vt:lpstr>การค้นหาหลักฐานเพื่อให้มหาวิทยาลัยพิจารณารับรอง (กรณีไม่อยู่ในฐานข้อมูลและไม่เป็น predatory paper)</vt:lpstr>
      <vt:lpstr>การค้นหาหลักฐานเพื่อให้มหาวิทยาลัยพิจารณารับรอง (กรณีไม่อยู่ในฐานข้อมูลและไม่เป็น predatory paper)</vt:lpstr>
      <vt:lpstr>การค้นหาหลักฐานเพื่อให้มหาวิทยาลัยพิจารณารับรอง (กรณีไม่อยู่ในฐานข้อมูลและไม่เป็น predatory paper)</vt:lpstr>
      <vt:lpstr>การค้นหาหลักฐานเพื่อให้มหาวิทยาลัยพิจารณารับรอง (กรณีไม่อยู่ในฐานข้อมูลและไม่เป็น predatory paper)</vt:lpstr>
      <vt:lpstr>ภาพนิ่ง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Predatory Open-Access Publishers (สำนักพิมพ์ (เข้าใช้ฟรี) ล่าเหยื่อ)</dc:title>
  <dc:creator>Buncha</dc:creator>
  <cp:lastModifiedBy>OICT</cp:lastModifiedBy>
  <cp:revision>36</cp:revision>
  <dcterms:created xsi:type="dcterms:W3CDTF">2014-01-22T01:18:28Z</dcterms:created>
  <dcterms:modified xsi:type="dcterms:W3CDTF">2014-02-04T08:27:58Z</dcterms:modified>
</cp:coreProperties>
</file>